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ink/ink2.xml" ContentType="application/inkml+xml"/>
  <Override PartName="/ppt/slides/slide129.xml" ContentType="application/vnd.openxmlformats-officedocument.presentationml.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ink/ink7.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ink/ink3.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ink/ink4.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ink/ink5.xml" ContentType="application/inkml+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ink/ink6.xml" ContentType="application/inkml+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8"/>
  </p:notesMasterIdLst>
  <p:sldIdLst>
    <p:sldId id="346" r:id="rId5"/>
    <p:sldId id="541" r:id="rId6"/>
    <p:sldId id="525" r:id="rId7"/>
    <p:sldId id="526" r:id="rId8"/>
    <p:sldId id="552" r:id="rId9"/>
    <p:sldId id="527" r:id="rId10"/>
    <p:sldId id="347" r:id="rId11"/>
    <p:sldId id="348" r:id="rId12"/>
    <p:sldId id="550" r:id="rId13"/>
    <p:sldId id="537" r:id="rId14"/>
    <p:sldId id="481" r:id="rId15"/>
    <p:sldId id="351" r:id="rId16"/>
    <p:sldId id="512" r:id="rId17"/>
    <p:sldId id="522" r:id="rId18"/>
    <p:sldId id="523" r:id="rId19"/>
    <p:sldId id="349" r:id="rId20"/>
    <p:sldId id="436" r:id="rId21"/>
    <p:sldId id="352" r:id="rId22"/>
    <p:sldId id="383" r:id="rId23"/>
    <p:sldId id="384" r:id="rId24"/>
    <p:sldId id="385" r:id="rId25"/>
    <p:sldId id="354" r:id="rId26"/>
    <p:sldId id="366" r:id="rId27"/>
    <p:sldId id="355" r:id="rId28"/>
    <p:sldId id="356" r:id="rId29"/>
    <p:sldId id="358" r:id="rId30"/>
    <p:sldId id="360" r:id="rId31"/>
    <p:sldId id="513" r:id="rId32"/>
    <p:sldId id="514" r:id="rId33"/>
    <p:sldId id="516" r:id="rId34"/>
    <p:sldId id="361" r:id="rId35"/>
    <p:sldId id="381" r:id="rId36"/>
    <p:sldId id="380" r:id="rId37"/>
    <p:sldId id="482" r:id="rId38"/>
    <p:sldId id="363" r:id="rId39"/>
    <p:sldId id="364" r:id="rId40"/>
    <p:sldId id="365" r:id="rId41"/>
    <p:sldId id="388" r:id="rId42"/>
    <p:sldId id="389" r:id="rId43"/>
    <p:sldId id="392" r:id="rId44"/>
    <p:sldId id="396" r:id="rId45"/>
    <p:sldId id="397" r:id="rId46"/>
    <p:sldId id="398" r:id="rId47"/>
    <p:sldId id="538" r:id="rId48"/>
    <p:sldId id="540" r:id="rId49"/>
    <p:sldId id="542" r:id="rId50"/>
    <p:sldId id="543" r:id="rId51"/>
    <p:sldId id="544" r:id="rId52"/>
    <p:sldId id="484" r:id="rId53"/>
    <p:sldId id="492" r:id="rId54"/>
    <p:sldId id="493" r:id="rId55"/>
    <p:sldId id="489" r:id="rId56"/>
    <p:sldId id="488" r:id="rId57"/>
    <p:sldId id="486" r:id="rId58"/>
    <p:sldId id="487" r:id="rId59"/>
    <p:sldId id="521" r:id="rId60"/>
    <p:sldId id="520" r:id="rId61"/>
    <p:sldId id="519" r:id="rId62"/>
    <p:sldId id="515" r:id="rId63"/>
    <p:sldId id="455" r:id="rId64"/>
    <p:sldId id="494" r:id="rId65"/>
    <p:sldId id="495" r:id="rId66"/>
    <p:sldId id="496" r:id="rId67"/>
    <p:sldId id="456" r:id="rId68"/>
    <p:sldId id="497" r:id="rId69"/>
    <p:sldId id="470" r:id="rId70"/>
    <p:sldId id="459" r:id="rId71"/>
    <p:sldId id="549" r:id="rId72"/>
    <p:sldId id="411" r:id="rId73"/>
    <p:sldId id="480" r:id="rId74"/>
    <p:sldId id="498" r:id="rId75"/>
    <p:sldId id="499" r:id="rId76"/>
    <p:sldId id="445" r:id="rId77"/>
    <p:sldId id="444" r:id="rId78"/>
    <p:sldId id="446" r:id="rId79"/>
    <p:sldId id="500" r:id="rId80"/>
    <p:sldId id="447" r:id="rId81"/>
    <p:sldId id="448" r:id="rId82"/>
    <p:sldId id="449" r:id="rId83"/>
    <p:sldId id="452" r:id="rId84"/>
    <p:sldId id="477" r:id="rId85"/>
    <p:sldId id="510" r:id="rId86"/>
    <p:sldId id="508" r:id="rId87"/>
    <p:sldId id="357" r:id="rId88"/>
    <p:sldId id="501" r:id="rId89"/>
    <p:sldId id="391" r:id="rId90"/>
    <p:sldId id="394" r:id="rId91"/>
    <p:sldId id="401" r:id="rId92"/>
    <p:sldId id="402" r:id="rId93"/>
    <p:sldId id="376" r:id="rId94"/>
    <p:sldId id="529" r:id="rId95"/>
    <p:sldId id="483" r:id="rId96"/>
    <p:sldId id="517" r:id="rId97"/>
    <p:sldId id="375" r:id="rId98"/>
    <p:sldId id="511" r:id="rId99"/>
    <p:sldId id="412" r:id="rId100"/>
    <p:sldId id="415" r:id="rId101"/>
    <p:sldId id="416" r:id="rId102"/>
    <p:sldId id="417" r:id="rId103"/>
    <p:sldId id="419" r:id="rId104"/>
    <p:sldId id="465" r:id="rId105"/>
    <p:sldId id="524" r:id="rId106"/>
    <p:sldId id="466" r:id="rId107"/>
    <p:sldId id="532" r:id="rId108"/>
    <p:sldId id="421" r:id="rId109"/>
    <p:sldId id="423" r:id="rId110"/>
    <p:sldId id="414" r:id="rId111"/>
    <p:sldId id="413" r:id="rId112"/>
    <p:sldId id="442" r:id="rId113"/>
    <p:sldId id="260" r:id="rId114"/>
    <p:sldId id="261" r:id="rId115"/>
    <p:sldId id="262" r:id="rId116"/>
    <p:sldId id="443" r:id="rId117"/>
    <p:sldId id="528" r:id="rId118"/>
    <p:sldId id="263" r:id="rId119"/>
    <p:sldId id="264" r:id="rId120"/>
    <p:sldId id="265" r:id="rId121"/>
    <p:sldId id="266" r:id="rId122"/>
    <p:sldId id="267" r:id="rId123"/>
    <p:sldId id="268" r:id="rId124"/>
    <p:sldId id="269" r:id="rId125"/>
    <p:sldId id="270" r:id="rId126"/>
    <p:sldId id="271" r:id="rId127"/>
    <p:sldId id="536" r:id="rId128"/>
    <p:sldId id="546" r:id="rId129"/>
    <p:sldId id="547" r:id="rId130"/>
    <p:sldId id="545" r:id="rId131"/>
    <p:sldId id="548" r:id="rId132"/>
    <p:sldId id="534" r:id="rId133"/>
    <p:sldId id="533" r:id="rId134"/>
    <p:sldId id="535" r:id="rId135"/>
    <p:sldId id="551" r:id="rId136"/>
    <p:sldId id="435"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513AABE1-113D-424A-B705-2F8E432DED0E}">
          <p14:sldIdLst>
            <p14:sldId id="346"/>
            <p14:sldId id="541"/>
            <p14:sldId id="525"/>
            <p14:sldId id="526"/>
            <p14:sldId id="552"/>
            <p14:sldId id="527"/>
            <p14:sldId id="347"/>
            <p14:sldId id="348"/>
            <p14:sldId id="550"/>
            <p14:sldId id="537"/>
            <p14:sldId id="481"/>
            <p14:sldId id="351"/>
            <p14:sldId id="512"/>
            <p14:sldId id="522"/>
            <p14:sldId id="523"/>
            <p14:sldId id="349"/>
            <p14:sldId id="436"/>
            <p14:sldId id="352"/>
            <p14:sldId id="383"/>
            <p14:sldId id="384"/>
            <p14:sldId id="385"/>
            <p14:sldId id="354"/>
            <p14:sldId id="366"/>
            <p14:sldId id="355"/>
            <p14:sldId id="356"/>
            <p14:sldId id="358"/>
            <p14:sldId id="360"/>
            <p14:sldId id="513"/>
            <p14:sldId id="514"/>
            <p14:sldId id="516"/>
            <p14:sldId id="361"/>
            <p14:sldId id="381"/>
            <p14:sldId id="380"/>
            <p14:sldId id="482"/>
            <p14:sldId id="363"/>
            <p14:sldId id="364"/>
            <p14:sldId id="365"/>
            <p14:sldId id="388"/>
            <p14:sldId id="389"/>
            <p14:sldId id="392"/>
            <p14:sldId id="396"/>
            <p14:sldId id="397"/>
            <p14:sldId id="398"/>
            <p14:sldId id="538"/>
            <p14:sldId id="540"/>
            <p14:sldId id="542"/>
            <p14:sldId id="543"/>
            <p14:sldId id="544"/>
            <p14:sldId id="484"/>
            <p14:sldId id="492"/>
            <p14:sldId id="493"/>
            <p14:sldId id="489"/>
            <p14:sldId id="488"/>
            <p14:sldId id="486"/>
            <p14:sldId id="487"/>
            <p14:sldId id="521"/>
            <p14:sldId id="520"/>
            <p14:sldId id="519"/>
            <p14:sldId id="515"/>
            <p14:sldId id="455"/>
            <p14:sldId id="494"/>
            <p14:sldId id="495"/>
            <p14:sldId id="496"/>
            <p14:sldId id="456"/>
            <p14:sldId id="497"/>
            <p14:sldId id="470"/>
            <p14:sldId id="459"/>
            <p14:sldId id="549"/>
            <p14:sldId id="411"/>
            <p14:sldId id="480"/>
            <p14:sldId id="498"/>
            <p14:sldId id="499"/>
            <p14:sldId id="445"/>
            <p14:sldId id="444"/>
            <p14:sldId id="446"/>
            <p14:sldId id="500"/>
            <p14:sldId id="447"/>
            <p14:sldId id="448"/>
            <p14:sldId id="449"/>
            <p14:sldId id="452"/>
            <p14:sldId id="477"/>
            <p14:sldId id="510"/>
            <p14:sldId id="508"/>
            <p14:sldId id="357"/>
            <p14:sldId id="501"/>
            <p14:sldId id="391"/>
            <p14:sldId id="394"/>
            <p14:sldId id="401"/>
            <p14:sldId id="402"/>
            <p14:sldId id="376"/>
            <p14:sldId id="529"/>
            <p14:sldId id="483"/>
            <p14:sldId id="517"/>
            <p14:sldId id="375"/>
            <p14:sldId id="511"/>
            <p14:sldId id="412"/>
            <p14:sldId id="415"/>
            <p14:sldId id="416"/>
            <p14:sldId id="417"/>
            <p14:sldId id="419"/>
            <p14:sldId id="465"/>
            <p14:sldId id="524"/>
            <p14:sldId id="466"/>
            <p14:sldId id="532"/>
            <p14:sldId id="421"/>
            <p14:sldId id="423"/>
            <p14:sldId id="414"/>
            <p14:sldId id="413"/>
            <p14:sldId id="442"/>
            <p14:sldId id="260"/>
            <p14:sldId id="261"/>
            <p14:sldId id="262"/>
            <p14:sldId id="443"/>
            <p14:sldId id="528"/>
            <p14:sldId id="263"/>
            <p14:sldId id="264"/>
            <p14:sldId id="265"/>
            <p14:sldId id="266"/>
            <p14:sldId id="267"/>
            <p14:sldId id="268"/>
            <p14:sldId id="269"/>
            <p14:sldId id="270"/>
            <p14:sldId id="271"/>
            <p14:sldId id="536"/>
            <p14:sldId id="546"/>
            <p14:sldId id="547"/>
            <p14:sldId id="545"/>
            <p14:sldId id="548"/>
            <p14:sldId id="534"/>
            <p14:sldId id="533"/>
            <p14:sldId id="535"/>
            <p14:sldId id="551"/>
            <p14:sldId id="435"/>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C0066"/>
    <a:srgbClr val="8A266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52ACE8-5BED-4047-9B6C-99D7DA822D7D}" v="3" dt="2024-01-07T05:08:15.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063" autoAdjust="0"/>
    <p:restoredTop sz="88796" autoAdjust="0"/>
  </p:normalViewPr>
  <p:slideViewPr>
    <p:cSldViewPr snapToGrid="0">
      <p:cViewPr varScale="1">
        <p:scale>
          <a:sx n="61" d="100"/>
          <a:sy n="61" d="100"/>
        </p:scale>
        <p:origin x="-664" y="-6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ink/ink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7-29T13:25:56.838"/>
    </inkml:context>
    <inkml:brush xml:id="br0">
      <inkml:brushProperty name="width" value="0.05292" units="cm"/>
      <inkml:brushProperty name="height" value="0.05292" units="cm"/>
      <inkml:brushProperty name="color" value="#0070C0"/>
    </inkml:brush>
  </inkml:definitions>
  <inkml:trace contextRef="#ctx0" brushRef="#br0">8186 16743 157 0,'0'0'76'0,"0"0"-33"0,0 9-22 0,0-9-10 0,0 0-7 16,0 0-2-16,0 0-7 16,0 0-2-16,0 0 2 0,0 0 3 15,0 0-1-15,0 0 0 0,0 0-5 16,0 0-3-16,0 0-11 0,0-9-7 16,0 9-8-16,0 0-9 0,33 0-3 0,-33 0-37 15</inkml:trace>
</inkml:ink>
</file>

<file path=ppt/ink/ink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7-29T13:25:53.010"/>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C00000"/>
    </inkml:brush>
    <inkml:brush xml:id="br4">
      <inkml:brushProperty name="width" value="0.05292" units="cm"/>
      <inkml:brushProperty name="height" value="0.05292" units="cm"/>
      <inkml:brushProperty name="color" value="#00B050"/>
    </inkml:brush>
  </inkml:definitions>
  <inkml:trace contextRef="#ctx0" brushRef="#br0">0 15264 7 0,'0'0'6'0,"0"0"2"0,0 0 1 16,0 0-3-16,0 0-1 0,0 0-2 16,0 0-2-1,0 9-1-15,0-9 1 0,0 0-6 31,0 0-5-31,0 0-17 0</inkml:trace>
  <inkml:trace contextRef="#ctx0" brushRef="#br0" timeOffset="17982.97">4415 4521 16 0,'0'0'15'0,"0"0"0"0,0 0-1 0,0 0-1 16,0 0 0-16,0 0-1 0,0 0-2 0,0 0 1 15,0 0 1-15,0 0 0 0,0 0-3 16,0 0-2-16,0 0 1 0,0 0 1 0,0 0 1 16,0 0-3-16,0 0 0 0,0 9-1 0,0-18 0 15,0 9-2-15,0 0 3 0,0 0-2 16,0 0 1-16,0 0-2 0,0 0 1 0,0 0-2 15,0 0-1-15,0 0 1 16,0 0-1-16,0 0-4 16,0 9 2-16,0-9 1 15,0 0-4-15,0-9 3 16,0 18-2-16,0-9-3 16,0 0 3-16,0-9-8 15,0 18-8-15,0-9-6 0,0-9-6 0,0 9-1 16,0 0-2-16,0 0-2 0</inkml:trace>
  <inkml:trace contextRef="#ctx0" brushRef="#br0" timeOffset="19448.34">2299 4381 58 0,'0'0'25'0,"0"0"-7"16,0 0 2-16,0 0 6 0,0 0 4 15,0 0-4-15,0 0-1 0,0 0 3 16,0 0 6-16,0 0 2 0,0 0 0 0,0 0-6 16,0 0-1-16,0 0-7 0,0 0 2 0,0 0-3 15,0 0-4-15,0 0-3 0,0 0 0 16,0 0-1-16,0 0-4 0,0 0-1 0,0 0 7 16,0 0 1-16,0 0-2 0,0 0 1 15,0 0-2-15,0 0-2 0,0 0-1 0,0 0 2 16,0 0-2-16,0 0 1 0,0 0 4 15,0 0-7-15,0 0 0 0,0 0 2 0,0 0 6 16,0 0-2-16,0 0 1 0,0 0-2 16,0 0 0-16,0 0 2 0,0 0 4 0,0 0-3 15,0 0 5-15,0 0-4 0,0 0-5 16,0 0-4-16,0 0 1 0,0 0-4 0,0 0 1 16,0 0-6-16,0 0 1 15,0 0-3-15,0 0 5 0,0 0-1 16,0 0-5-16,0 0-1 0,0 0 9 15,0 0-7-15,0 0 3 0,0 0 3 32,0 0-8-32,0 0 1 0,0 0 3 15,0 0 1 1,0 0-3 0,0 0-1-16,0 0 1 0,0 0-1 15,0 0 0-15,0 0 0 16,0-18 6-16,0 36-6 0,0-18-9 0,0 0 5 15,0 0 3 1,0 0-12-16,0 0-23 0,0 0 0 16,0 0-4-16,0 0-3 0,0 0 0 0,0 0-6 15,0 0-4-15,0 0-9 0,0 0-9 0,0 0-4 16,0 0 0-16,0 0 5 0,0 0 11 16,0-18 7-16</inkml:trace>
  <inkml:trace contextRef="#ctx0" brushRef="#br0" timeOffset="20082.02">2017 5935 17 0,'0'0'20'0,"0"0"-1"0,0 0-2 0,0 0-3 16,0 0 1-16,-33 0-2 0,33 0 2 0,0 0-2 16,0 0 0-16,0 0-1 0,0-19 3 15,0 19 2-15,0 0 1 0,0 0 2 0,0 0 2 16,0 0-2-16,0 0 4 0,0 0 0 16,0 0 2-16,0 0-4 0,0 0 2 0,0 0 2 15,0 0 6-15,0 0-5 0,0 0 6 0,0 0-11 16,0 0-3-16,0 0 2 0,0 0-8 15,0 0-3-15,0 0-5 0,0 0 4 0,0 0-6 16,0 0 0-16,0 0-6 16,0 0 1-16,0 0-1 0,0 0-1 15,0 0-2-15,0 0 3 0,0 0-6 16,0 0-24-16,0 0-13 0,0 0-6 0,0 0-19 16,0 0-16-16,0 0-11 0,0 0-101 15</inkml:trace>
  <inkml:trace contextRef="#ctx0" brushRef="#br0" timeOffset="21147.24">232 16166 11 0,'0'-9'16'0,"0"0"-3"0,0 0-4 16,0-1-2-16,0 10-3 0,33-9 1 16,-33 9 0-16,0-9 2 0,0 9-2 0,0 0 1 15,0-10-4-15,0 1-1 16,0 9 1-16,0 9-2 15,0-9-2-15,0 0 0 16,-33 10-5-16,33-10-10 0,0 0-6 0</inkml:trace>
  <inkml:trace contextRef="#ctx0" brushRef="#br0" timeOffset="22812.05">1406 14539 98 0,'0'0'65'16,"0"-10"-15"-16,0 10-15 0,0-9 3 0,0 9 20 15,0 0 9-15,-33 0 2 0,33 0-7 16,0 0-14-16,0 0-2 0,0 0-2 0,0 0 8 16,0 0 3-16,0 0 2 0,0 0 14 15,0 0 22-15,0 0 3 0,0-9-3 16,0 9-12-16,0 0-12 0,0 0-10 0,0 0-5 15,0 0 1-15,0 0 0 0,0 0-8 16,0 0-7-16,0 0-13 0,0 0-4 0,0 0-17 16,0 0-3-16,0 0-5 0,0 0 10 15,0 0-6-15,0 9-6 16,0-9 9 0,0 0-11-16,0 0 9 0,0 0 4 0,0 0-18 15,0 0 13-15,0 0-5 16,0 0-1-16,0 0-7 0,0 0 4 0,0 0-15 15,0-9-26-15,0 9-15 0,0 0-19 16,0 0-24-16,0 0-3 0,0 0-28 16,0 0-15-16,0 0-14 0,0 0 2 0,0 0 16 15,0 0 21-15,0 0 26 0,0 0 24 16,0 0 15-16,0 0 11 0,33-19-27 0</inkml:trace>
  <inkml:trace contextRef="#ctx0" brushRef="#br0" timeOffset="25594.14">2447 9320 33 0,'0'0'35'0,"0"-9"-13"0,0 0 1 0,0-1 14 16,0 1 12-16,0 9 8 0,0 0 8 16,0-18 0-16,0 18 2 0,0 0 3 0,0 0-2 15,0 0 2-15,0 0 1 0,0 0 3 16,0-19 0-16,0 19-4 0,0 0-11 16,0 0-10-16,0 0-2 0,0 0-13 0,0 0 5 15,0 0-10-15,0 19-4 0,0-38-1 0,0 19-10 16,0 0-13-16,0 19 4 0,0-19 2 15,0 0-9-15,0 0-1 0,0 0 7 0,0 18 0 16,0-18 0-16,0 0 14 0,0 19 15 16,0-10-2-16,0 10-8 0,0-1 2 0,0 1-15 15,-33-1-5-15,33 1 5 0,0-19-1 0,0 19-4 16,0-1 4-16,0 1-3 0,0 9-8 16,0-10 6-16,0 1-2 0,0-10 3 15,0 19-5-15,0-18 4 0,0 8-1 0,0 1 1 16,0-19-4-16,0 18-2 0,0-8 0 15,0-1 9-15,-33-9-7 0,33 9-5 0,0 1 3 16,0-1 9-16,0 0-6 0,0 0-1 0,0-9 4 16,0 0-7-16,0 19 0 0,0-19-3 15,0 0 0-15,0 0-3 0,0 0-6 0,0 0 2 16,0 0-25-16,0 0-25 0,0 0-17 16,0 0-3-16,0 0-29 0,0 0-6 0,0 0-29 15,0 0-28-15,-33 0 0 0,33-19 16 0,0 10 29 16</inkml:trace>
  <inkml:trace contextRef="#ctx0" brushRef="#br0" timeOffset="26276.1">2117 9181 53 0,'-33'0'24'15,"33"0"2"-15,0-9 6 0,0 9 2 0,0-10 1 16,0 10-3-16,0 0-8 0,0 0-5 16,0 0-2-16,0-18-1 0,0 18 1 0,33-19 2 15,-17 19-1-15,-16 0 3 0,0 0-3 16,33 0-1-16,0 0-3 0,-33 0-3 0,33-19-2 15,0 19 0-15,1 19-1 0,-18-19-2 16,17 0-4-16,0 0 2 0,0 19 0 0,-33-19 2 16,33 18-2-16,0-18 4 0,1 10-1 15,-34 8 6-15,16-9-6 0,17 10 3 0,0-10 2 16,-33 10-6-16,33 0 4 0,-33-19-5 16,33 18 0-16,-33 1 4 0,0-1 0 0,0 1 4 15,33 9-9-15,-33-10 0 0,0 1 6 0,0-19-5 16,0 19-3-16,0 9-2 0,0-10 3 15,0 1-1-15,0-1 1 0,0 1-1 0,0-10 0 16,0 10 1-16,0-10-1 0,-33 19-2 16,33-9 3-16,0-19 0 0,0 18-1 0,0-8 0 15,-33 8-2-15,33-8 2 0,0-1 4 0,-33 0 0 16,33 0-4-16,-33 10-4 0,33 0 3 16,0-19-1-16,-33 0 0 0,17 18 2 0,16-18-5 15,-34 0 5-15,34 10-2 0,-33-1-2 16,33-9 7-16,-33 0-7 0,33 0 4 0,-33 0 1 15,33 0-7-15,-33 0 0 0,33 0 6 16,-33 0-2-16,17-9-3 0,16 9 3 16,-34 0 0-16,34-10 0 0,-33 10-2 15,33 0 4-15,0 0-6 0,-33 0 1 0,33-18 0 16,-33 18-2-16,33 0 2 0,-33 0-6 0,33 0-11 16,0 0-2-16,0 0 1 0,-16 0 3 15,16-19-1-15,0 19-5 0,0 0-2 0,-33 0-4 16,33 0-3-16,0 0-3 0,0 0-7 15,0 0-4-15,0 0 0 0,0 0 2 0,0 0 2 16,0 0 7-16,0 0 1 0,33 0-1 0,-33 0-27 16</inkml:trace>
  <inkml:trace contextRef="#ctx0" brushRef="#br0" timeOffset="41695.94">3158 9432 22 0,'0'0'31'0,"0"-9"3"0,0 9-2 0,0-10 1 16,0 10 3-16,0 0 3 0,0-9 7 15,0 9 5-15,0 0 4 0,0 0 9 0,0 0-3 16,0-19-5-16,0 19-9 0,0 0-2 16,0 0-4-16,0 0 0 0,0-18-9 0,0 18 1 15,0 0-5-15,0 0-5 0,0 0 0 0,0 0-6 16,0-19-2-16,0 19 0 0,0 0 2 15,-33 0 5-15,33-9-8 0,0 9 1 16,0 0 0-16,0 0-2 0,0 0-3 0,-33 0-1 16,33 0 3-16,0 0-1 0,0 0-5 0,-33 0-2 15,33 0 0-15,0 0 1 0,0 0-2 0,-33 0-3 16,33 0 3-16,0 0-7 0,0 9 2 16,-33-9 0-16,33 0-3 0,0 19 8 15,0-19-3-15,0 0 0 0,-33 18 2 0,33-18 1 0,-17 0-5 16,17 19 5-16,0-19-2 0,0 9-5 15,-33 1 7-15,33-1-3 0,0 0-3 16,0 1 4-16,-33-1-4 0,33 0 3 0,0 10 0 16,0-1 4-16,-33-18-4 0,33 19-2 15,0-19-1-15,0 19 7 0,0-10-4 0,-33 10 0 16,33-1 0-16,0-18 0 0,0 19-4 0,0-1 7 16,0-18-5-16,-33 10 2 0,33-1 1 0,0 0-1 15,0 1-5-15,0-10 6 0,0 9 1 16,0 0-4-16,0-9-1 0,0 9 3 0,33-9 0 15,-33 19 2-15,0-19-4 0,0 0 2 16,0 0 3-16,0 0 1 0,33 0-4 0,-33 0 3 16,33 0 1-16,-33 0-8 15,33-19 8-15,-33 19-1 0,0-9-3 0,33 9-4 16,-33-9 7-16,0 0-3 0,17-1 5 16,16 1-5-16,-33 0-4 0,0-1 4 0,33 10-2 15,-33-18 4-15,0 18 2 0,0-19-4 16,33 19 2-16,-33-18-2 0,0 8-2 0,0 1 2 15,0 0 0-15,0-1-2 0,0 1-2 0,0 9-16 16,0 0-8-16,0 0 2 0,0 0-11 16,0-19 3-16,0 19-11 0,0 0-2 0,0 0 2 15,0 0-10-15,0 0-5 0,0-18-7 0,0 18-12 16,0 0-7-16,0 0-8 0,0 0 3 16,0 0 7-16,0 0 10 0</inkml:trace>
  <inkml:trace contextRef="#ctx0" brushRef="#br0" timeOffset="42045.91">3092 9413 15 0,'0'0'17'0,"0"0"0"16,0 0-2-16,0 0-2 0,0 0-2 16,0 0-4-16,0 0-2 0,0 0-3 15,0 0 0-15,0 0-5 31,0 0-2-31,0 0-1 0,0 10 0 0,0-10-1 16,0 0 0-16,0 0-1 0,0 0-1 0,0 0 0 16,0 9-1-16,0-9-1 0,0 0-7 15,0 0 14-15</inkml:trace>
  <inkml:trace contextRef="#ctx0" brushRef="#br0" timeOffset="42562.21">3092 9423 11 0,'0'0'12'0,"0"0"3"0,0 0-2 15,0 0-2-15,0 0-4 0,0-10 0 0,0 10 1 16,0 0 0-16,0 0 0 0,0 0 2 16,0 0 1-16,0 0-1 0,0 0 0 0,0 0 2 15,0 0-2-15,0 0 0 0,0 0 0 16,0 0 0-16,0 0-1 0,0 0 1 0,0 0-2 16,0 0 0-16,0 0-2 0,0 0 2 0,0 0 2 15,0 0 3-15,0 10 1 0,0-10 0 16,0 0 4-16,0 0-2 0,0 9 2 15,0-9-5-15,0 0 2 0,0 0 0 0,0 9 0 16,0-9-1-16,0 0-1 0,0 10 2 0,0-10-4 16,0 0 0-16,0 9-2 0,0-9 1 15,0 9-1-15,0-9 1 0,0 0 0 0,0 19 0 16,0-19 2-16,0 0-1 0,0 0 1 16,0 0-3-16,0 18 0 0,0-18-1 0,0 0 1 15,0 19-2-15,0-19 6 0,0 0-3 0,0 9 0 16,0 1 5-16,0-10 1 0,33 9 6 15,-33 0 3-15,0 1 1 0,0-10-5 0,0 18 1 16,0-18-1-16,0 19 2 0,33-19-7 0,-33 0 5 16,0 18-9-16,0-18-1 0,17 0-1 0,-17 0-4 15,33 0 3-15,-33 10-7 0,0-10 4 16,33 0 0-16,-33 0-3 0,0 0-3 0,33 0 4 16,-33-10 2-16,33 10-6 15,-33 0 0-15,0 0 0 0,33 0 1 16,-33 0-4-16,0-18 7 0,33 18-2 0,-33 0 0 15,0-19-7-15,0 19 3 0,0 0 5 0,0-18-3 16,17 18 0-16,-17-10-12 0,0 10-19 0,0-9-11 16,0 9-13-16,33-9-13 0,-33 9-13 0,0 0-8 15,-33 0-4-15,33-10 3 0,0 10 2 16,0 0 7-16,0 0 9 0,0 0 12 0</inkml:trace>
  <inkml:trace contextRef="#ctx0" brushRef="#br0" timeOffset="43313.12">3638 8920 37 0,'0'0'35'0,"0"0"-6"0,0-18 0 0,0 18 3 0,0 0 7 16,0 0 3-16,0 0 2 0,0 0 2 16,0 0-7-16,0 0-9 0,0 0-9 0,0 0-11 15,-33 0-5-15,33 0 2 0,0 0 6 16,0 18 16-16,0-18 10 0,0 10 4 0,-17-1 2 15,17 0 0-15,0 10 1 0,0-1-1 0,0 1 3 16,0 0-7-16,0 9 9 0,0-10 6 16,0 10-3-16,0 0-12 0,-33-9-3 0,33-1 0 15,0 1 0-15,0 9-9 0,0-10 2 0,0 20-5 16,0-20 4-16,0 1-7 0,0 9-1 16,0 9-12-16,0-19 0 0,0 1-4 0,0 0 6 15,0-1-8-15,0 1-7 0,-33 9 5 16,33-10-2-16,0-18 2 0,0 19 3 0,0-19-7 15,0 9-1-15,0 1 4 0,0-1 1 0,0-9 0 16,0 9-19-16,0-9-23 0,0 0-20 16,0 0-16-16,0 0-7 0,33 0-8 0,-33 0-11 15,0 0-17-15,0 0-11 0,0 0 3 0,0-9 2 16,0 0 9-16,0-1 19 0,0 1 20 16</inkml:trace>
  <inkml:trace contextRef="#ctx0" brushRef="#br0" timeOffset="43661.93">3423 9246 65 0,'0'0'42'0,"0"0"0"0,0 0-7 0,0 0-1 16,0 0-2-16,0 0-7 0,0 0-2 15,0 0 0-15,0-19-3 0,0 19 1 0,33 0 1 16,-33 0 1-16,0 0 0 0,0 0 2 0,33-9 2 16,-33 9-3-16,0 0 2 0,33 0-3 15,0 0-7-15,-33-9-7 0,33 9-5 0,-33 0-3 16,50-10 2-16,-50 10-3 0,33 0 0 0,-33-9 0 15,33 9-11-15,-33 0-18 0,33 0-20 16,-33 0-18-16,33-9-9 0,-33 9-3 0,33 0 6 16,-33 0 10-16,17 0 7 0</inkml:trace>
  <inkml:trace contextRef="#ctx0" brushRef="#br0" timeOffset="44409.92">4018 9265 16 0,'0'0'23'0,"0"0"0"0,0-19-1 15,17 19-2-15,-17 0-1 0,0 0 4 16,0-19 6-16,0 19-2 0,0-9 9 0,0 9 4 16,0 0 2-16,0-9-4 0,0 9-9 0,0 0-10 15,0 0-10-15,-17-10-2 0,17 10 3 16,0 0 10-16,-33 10 4 0,33-10 9 0,-33 0 1 15,33 9-3-15,-33-9-3 0,33 9-3 16,-33 10-9-16,33-19 2 0,-33 19-6 0,33-1-3 16,0-18 0-16,-33 19 3 0,33-1 0 0,-17 1-1 15,17-10 1-15,0 10-3 0,0-1-9 16,0 1 0-16,-33-10 3 0,33 10 2 0,0-10-5 16,0 10 0-16,0-10 2 0,0 10 1 15,0-19-3-15,0 18 0 0,33-18 0 0,-33 19 0 16,0-19 4-16,0 0 2 15,17 0-2-15,-17 0-2 0,33 0 1 16,-33 0 1-16,0-19-1 16,0 19-3-16,0 0 5 0,33-18 5 0,-33 18-5 15,0-19-4-15,0 10-1 0,33 0 0 0,-33-10 3 16,0 10-2-16,0-10 5 0,33 19 2 16,-33-19 7-16,0 1 7 0,0 18-2 0,0-19 3 15,0 19 6-15,0-9 7 0,0 0 2 16,0 9 3-16,0-10 3 0,0 10-3 0,0 0 0 15,0 0-9-15,0 0-10 0,0 0-13 16,0 0-5-16,0 0-6 0,0 0-1 16,0 10 3-16,0-10-4 0,33 9 6 0,-33 0-2 15,0 10 0-15,0-19-3 0,0 18 3 16,0-18 4-16,0 19 0 0,0-10 6 0,0 1-3 16,0 8 1-16,33-8 2 0,-33-1-5 15,0 0 2-15,0 10-6 0,0-19-1 0,17 0 7 16,-17 18-5-16,0-18-1 0,33 0 1 0,-33 19 0 15,0-19-4-15,0 0-14 0,0 0-35 0,33 0-36 16,-33 0-38-16,0 0-17 0,0 0-27 16,33 0-11-16,-33 0 2 0,0 0 24 0</inkml:trace>
  <inkml:trace contextRef="#ctx0" brushRef="#br0" timeOffset="49639.21">4862 9199 9 0,'-17'0'16'0,"17"0"4"0,0-9-3 15,0 9-4-15,0 0-1 0,0 0 2 16,-33 0 0-16,33 0 2 0,0 0-3 0,0 0 1 16,0 0 2-16,0 0 3 0,0 0 2 15,0 0-2-15,0 0-4 0,-33 0 7 0,33 0-2 16,0 0-1-16,0 0-2 0,0 0 1 0,0 0-1 15,0 0-2-15,0 0 3 0,0 0 3 16,0 0-2-16,0 0 2 0,0 0-2 0,0 0 2 16,0 0 3-16,0 0-5 0,0 0 3 15,0-9-2-15,0 9 0 0,0 0-3 0,0 0-3 16,33 0-2-16,-33 0-4 0,0 0-6 16,0 0 1-16,0 0-1 0,0 0 1 15,0 9-3-15,33-9-2 0,-33 9-1 0,0-9 3 16,0 10 2-16,17-1-2 0,-17 0-3 15,16 10 3-15,-16-19 0 0,17 19 7 0,-17-19-4 16,33 18-2-16,-33-9-4 0,0 1 3 0,0 8 4 16,0-8-4-16,0-1 0 0,0 19 0 15,0-10 2-15,0 1-2 0,0-19 2 0,0 19-4 16,0-1 2-16,0-8 0 0,0 8 0 16,0 1 0-16,-33-1 0 0,33-18 0 0,0 19 4 15,-17-10-6-15,17 1 3 0,0-1-1 0,-16-9 0 16,16 9 3-16,0 1-3 0,0 8-2 15,0-18 5-15,-17 0-7 16,17 0 9-16,0 0-3 0,0 0-4 16,0 0 8-16,0 0-10 0,0 0 5 15,0 0-4-15,0 0-2 0,0 0-1 16,0-18-1-16,0 18-1 0,0-10 0 16,0 10 4-16,17-9 0 0,-17 9-2 0,0-9 0 15,0 9 3-15,0-10-5 0,0 10 4 0,0-9 2 16,0 9 2-16,0-19 2 0,16 19-4 15,-16-18 0-15,0 18 2 0,0-19 0 16,0 1 0-16,0 8-3 0,0 1 5 0,17-10-1 16,-17 10-1-16,0 9 0 0,0-19 0 15,33 1 0-15,-33 18 0 0,0-19 0 0,0 1 0 16,0 8 0-16,0 1 0 0,33 0 0 0,-33-1 0 16,0 1 0-16,0 9 0 0,33-18-2 15,-33 18 2-15,0 0 2 0,0-19-4 16,0 19 2-16,0 0-3 0,33 0 3 0,-33-19 2 15,0 19-5-15,0 0 6 16,0-9-3-16,33 9-5 16,-33 0 7-16,0 9-4 0,0-9 4 0,0 0-4 15,17 0 4-15,-17 19-1 16,16-19-1-16,-16 0-3 0,0 0 3 0,17 0 3 16,-17 0-5-16,0 19-1 0,33-19 3 15,-33 0 0-15,0 0-2 0,0 18 4 16,0-18-5-16,0 0 3 0,0 0 2 15,33 9 1-15,-33-9-1 0,0 10-4 0,0-10 0 16,0 9 3-16,0 0 1 0,0 1-4 16,0-1 2-16,0 0 0 0,0 10 0 0,0-19 2 15,0 18 0-15,0-18-2 16,0 19-3-16,0-19 5 0,0 9-2 0,0 1 0 16,0-1 4-16,0 0-4 0,0 1 0 0,0-1 0 15,0 0-2-15,0 10 2 16,0-19 2-16,0 18-1 15,0-18 1-15,0 0-4 16,0 19-2-16,0-19 9 16,0 0-3-16,0 0 0 15,0 0 0 1,0 0 3-16,0 0-2 16,0 0 3-1,0-19 1-15,0 19 1 0,0 0 2 0,0 0 2 16,0 0-2-16,-33 0-2 0,33-18-1 0,0 18 1 15,0 0 0-15,0-19-2 0,0 10-1 0,0 0 2 16,0-1-1-16,0 1-4 0,0 0 1 16,0-10-3-16,0 19 0 0,0-19 6 0,0 1-3 15,0 18-2-15,0-19 0 0,0 1-3 16,0 8 5-16,33 1-1 0,-33 0-1 0,0-10-1 16,0 19 0-16,0-18-3 0,0-1 3 0,33 19 3 15,-33-19-3-15,0 10 0 0,0-10-2 0,33 10 2 16,-33 0-2-16,0 0-1 0,33-1 1 15,-33-8 7-15,0 18-5 0,17-19-3 0,-1 19 3 16,-16 0 3-16,17-19-6 0,16 19 3 16,-33-9 4-16,0 9-6 0,33 0 2 0,-33-9-2 15,0 9 4-15,0 9-4 16,0-9-1-16,33 0 3 0,-33 9 0 16,0 10 0-16,0-19 0 0,0 0 2 0,0 0-4 15,0 19 2-15,33-19-2 0,-33 0 2 0,0 0-2 16,0 18-7-16,0-18-28 15,0 0-18-15,0 0-17 0,0 0-16 0,0 0-9 16,0 0-9-16,0 0 0 0</inkml:trace>
  <inkml:trace contextRef="#ctx0" brushRef="#br0" timeOffset="51155.03">5573 9199 10 0,'0'0'20'15,"0"0"4"-15,0 0-4 0,0 0-5 16,0 0 0-16,0 0 0 0,0-9 5 0,0 9-1 15,0 0 0-15,0 0 3 0,0 0 1 0,0 0-2 16,0 0 2-16,0-9-2 0,0 9 5 16,0 0-2-16,0 0 3 0,0 0 2 0,0 0-3 15,0 0 0-15,0 0-1 0,0 0-3 0,0 0-8 16,0 0 2-16,0 0-3 0,0 0-4 16,0 0-7-16,0 0-1 0,0 9 3 15,-33 0-4-15,33 1 2 0,0-1-2 0,0 0 2 16,0 10 2-16,-17-19-4 0,17 19 5 0,0-1-5 15,0-9 3-15,0 1-3 0,0 8-2 16,0-8 5-16,-16 8-2 0,16 1-4 0,0-1 3 16,0-18-2-16,0 19 6 0,0-10-4 15,0 1 0-15,0 8 0 0,0-8-2 0,-17-1 2 16,17 0 0-16,0-9 3 0,0 19-3 0,0-19 0 16,0 18 2-16,0-18-4 15,0 0 0-15,0 0-7 0,0 19-8 0,0-19-6 16,0 0-11-16,0 0-4 0,0 0 0 0,0 0 3 15,0 0 1-15,0 0 4 0,0 0 3 0,0 0-1 16,0 0-3-16,0 0-1 0,0 0-3 16,0 0-3-16,17 0 0 0,-17 0-34 0</inkml:trace>
  <inkml:trace contextRef="#ctx0" brushRef="#br0" timeOffset="51722.59">5821 9218 35 0,'0'0'37'16,"0"-9"-4"-16,0 9 2 0,0-10-1 0,0 10 0 15,0 0-2-15,0 0-1 0,0 10-15 16,-33-10-3-16,33 9-3 0,0-9 0 0,0 9-1 16,0 10 7-16,-33 0 4 0,33-1 2 15,0-18-3-15,0 19-8 0,-33-1-2 0,33 1-6 16,-17-10 3-16,17 10-6 0,0-1 2 0,0-18-2 16,0 19 2-16,0-10-2 0,0 1 0 0,0-1 1 15,17-9 2-15,-17 9 0 0,0 1-3 16,33-10 0-16,-33 0 3 0,0 9 0 0,33-9 0 15,-33 0-2-15,33 0-1 0,-33 0 0 16,33-9 0-16,0 9 4 0,-33-10-2 16,33 1-2-16,-33 0 2 0,17-1 0 0,16 1 2 15,-33 9-4-15,33-19 3 0,-33 19 1 0,0-18 2 16,33-1 4-16,-33 10 4 0,0 0 4 16,0-10 8-16,0 10-4 0,0-1 6 0,0 1 4 15,0-9-5-15,0-1 2 0,0 19 2 0,0-28-8 16,0 19-5-16,0-1-3 0,-33-8-2 15,33 9-1-15,0-1 1 0,-33 10-3 0,33-18 1 16,0 18-1-16,-33-19-3 0,16 19 0 16,17 0-4-16,0 0-1 0,-33 0-2 0,33 0-3 15,0 0 6-15,0 0-6 0,-33 0-10 0,33 19-28 16,0-19-21-16,-33 18-20 0,33-8-12 0,0 8 1 16,-33-9 1-16,33 10 7 0,0-10 5 15,0 10 12-15,0 0 7 0</inkml:trace>
  <inkml:trace contextRef="#ctx0" brushRef="#br0" timeOffset="52638.47">6648 9246 34 0,'0'0'32'0,"0"-19"-6"16,33 10-4-16,-33 9 4 0,0-9 3 0,0-1 7 15,0 1 8-15,0 9 1 0,0-9 5 0,0 0-2 16,0 9-5-16,0-10-3 0,0 10-3 15,-33 0 0-15,33 0-1 0,0-18-4 0,0 18-6 16,0 0-14-16,-33 0-1 0,33 0-3 16,-33 0-5-16,16 0 7 0,-16 0 8 0,33 0 1 0,-33 18 0 15,0-18 0-15,33 10-2 0,-33-1-4 16,0 9-5-16,0 1 1 0,16-10-2 0,-16 10 2 16,33 0 3-16,-33-1-7 0,33-9-2 15,-33 1 0-15,33 8-3 0,0-8 2 0,-33-1-1 16,33 0-6-16,0 10 5 0,0-19 0 15,0 18-6-15,0-18 6 0,0 19 0 0,0-19 0 16,33 0 0-16,-33 9 1 0,0-9-1 16,33 0-5-16,-33 0 7 0,33 0-4 15,-33-9-1-15,33 9 7 0,-33 0-6 0,17 0-1 16,16-19 5-16,-33 19-5 0,33-18 3 0,-33 18 2 16,33-28-2-16,-33 19 2 0,33-10-2 0,-33 10 4 15,33-10-4-15,-33 19-3 0,0-18 3 16,16-1-3-16,1 0-1 0,-17 1 4 0,17-1-3 15,-17 1-6-15,33 8-9 0,-33-8-9 16,0-1-9-16,0-9 0 0,0 10 0 0,0-10-1 16,0 18-5-16,0-8 12 0,0-1 9 0,0-18 2 15,0 18 0-15,0 1-5 0,0 8 7 0,0-8 6 16,0-1 3-16,0 1 5 0,0 8 1 16,0-8 0-16,0 8 4 0,33 1 0 0,-33 0-6 15,0-1 5-15,0 10-1 16,0-18 0-16,0 18 3 0,0 0-5 0,0-19 4 15,0 19-4-15,0 0 6 0,0-18-2 0,0 8 2 16,-33 10 13-16,33-9-4 0,0 9 8 16,0-9-1-16,0 9 1 0,0-10 1 0,0 10 7 15,0-9 0-15,0 9 5 0,-33-9-4 0,33 9 4 16,0 0 2-16,0 0 7 0,0-9 2 16,-17 9 2-16,17 0-2 0,0 0-5 0,0 0-9 15,0 0-14-15,-17 0-9 0,17 9-2 0,0-9 4 16,0 18 17-16,0-8 24 0,0 8 12 15,0 10-2-15,0-9 5 0,0-1 1 0,0 1 11 16,0 9-11-16,0 9-19 0,0 0-25 0,0-18-8 16,0 18-2-16,17-9-6 0,-17 9-4 0,0 1 1 15,0-11-4-15,0 11-4 0,17-20 8 16,-17 19 2-16,0-9-6 0,33 10 3 0,-33-20-6 16,0 1 3-16,0-1-6 0,0 1 6 15,0 9-3-15,0-10-10 0,0-18-25 0,0 19-40 16,0-19-45-16,0 9-29 0,33 1-22 0,-33-1 7 15,0-9 4-15,0 9 4 0,0-9 1 0,0 0 22 16,0 0 31-16,0 0-50 0</inkml:trace>
  <inkml:trace contextRef="#ctx0" brushRef="#br0" timeOffset="53269.25">6929 9190 15 0,'0'9'21'16,"0"-9"4"-16,0 0 3 0,0 0 1 16,0 0-3-16,0 0 4 0,0 0 1 0,0 0 1 15,0 0 1-15,0 0-4 0,0 0-6 0,0-9-3 16,33 9-1-16,-33-9 1 0,0 0 3 15,0 9-2-15,16-10 1 0,-16 10 0 0,17 0-2 16,-17-18 5-16,0 18 1 0,16-19 0 0,-16 19 2 16,0-19-3-16,0 19-6 0,0-9-1 0,0 0-7 15,0 0 2-15,0-1-7 0,0 1 4 16,0 9-6-16,0-9-4 0,-16-1 4 0,16 10-3 16,-17 0 3-16,1 0-2 15,16 0-4-15,0 0 7 0,-33 0-5 16,33 0-3-16,0 0 1 0,-33 10 0 15,33-1 0-15,-33 0 2 0,33 1 0 0,-33 8 2 16,33-9-2-16,0 10 2 0,-34 0-4 16,34-1 0-16,-16 1 3 0,16-1-4 0,-17 10 3 15,17-9 2-15,0 0-2 0,0-1-4 0,0-9 4 16,0 10-2-16,0 0 4 0,17-10-1 0,-17 0 3 16,16 10-4-16,-16-19 2 0,34 18-4 15,-34-18 6-15,0 19-4 0,33-19-2 0,-33 0 0 16,33 0 6-16,-33 0-4 0,33 0 2 0,-33 0-13 15,33 0-9-15,-33 0-31 0,16 0-20 16,1 0-19-16,-1-19-4 0,18 19 0 0,-34 0 5 16,33-18 8-16</inkml:trace>
  <inkml:trace contextRef="#ctx0" brushRef="#br0" timeOffset="53736.11">7441 8660 61 0,'0'0'25'0,"-16"0"-9"0,16-19 0 0,0 19 8 16,0 0 8-16,-17 0 5 0,17 0 3 15,0 0 2-15,0-18 2 0,0 18-8 0,0 0-5 16,0 0-8-16,0 0-9 0,0 0-2 0,0 18 4 16,0-18 18-16,0 0 10 0,0 19 9 0,0 0 12 15,-16-10-7-15,16 0-1 0,0 19 16 16,0-9 14-16,0 18-2 0,0-19 0 0,0 10 12 15,0 0 20-15,0 0-2 0,0 9-7 16,0-9-7-16,0 9-17 0,0 1-22 0,0-10-26 16,0 9-12-16,0 0-5 0,0 0-10 0,0-18-5 15,0 9-2-15,0 9 1 0,0-18-2 16,0-1 1-16,0 1-13 0,16-1 16 0,-16 1-21 16,0 9-30-16,0-28-61 0,0 18-59 0,17-18-31 15,-17 0-13-15,0 19-8 0,0-19 6 0,0 0 19 16,0 0 26-16,0 0 32 0,16 0 31 15</inkml:trace>
  <inkml:trace contextRef="#ctx0" brushRef="#br0" timeOffset="54686.66">8764 8827 18 0,'0'-9'30'0,"0"0"0"0,0-1-4 16,0 10-6-16,0-18-3 0,-33 18 4 0,33-19 6 15,0 1 1-15,0 8 5 0,0 1 1 0,0 9 8 16,-16-9 3-16,16-1 4 0,0 10 4 0,0 0 0 15,0 0 2-15,0 0-10 0,0 0-12 16,0 0-6-16,0 0-5 0,0 0-2 0,0 10 20 16,0-1 20-16,-17 0 1 0,17 19 6 0,0-28-4 15,0 19 3-15,0-1-3 0,0 10-8 16,0-9-7-16,0 0 5 0,0 18 22 0,0-19 16 16,0 1-5-16,0 9-1 0,0-10-15 0,17 20-26 15,-17-20-13-15,0 1-16 0,0 0-3 16,0-1-6-16,0 10-6 0,16-9 0 0,-16-1 4 15,0-8-3-15,0 8-3 0,0-9 4 0,0 10-9 16,0-10-7-16,0 10-12 0,0-19-41 16,33 19-51-16,-33-19-31 0,0 0-14 0,0 18-16 15,0-18 0-15,0 0-3 0,0 0 11 0,0 0 14 16,0 0 24-16,-33 0 23 0,33 0-56 0</inkml:trace>
  <inkml:trace contextRef="#ctx0" brushRef="#br0" timeOffset="54968.59">8500 9088 122 0,'-17'0'58'0,"17"-9"-20"16,0 9-6-16,0 0 3 0,0 0 2 15,0 0-2-15,0-10-5 0,0 10 6 0,0 0-7 16,17-9-2-16,-17 9-9 0,16-9-3 0,17 9-8 16,0-10-2-16,-33 10-1 0,33-18-4 0,1 18 1 15,-1 0-1-15,0-19 3 0,16 19-1 16,-16 0-4-16,-33-19-7 0,33 19-15 0,1-9-20 16,-18 9-18-16,17 0-15 0,-16-9-7 0,-1 9 3 15,17 0-64-15</inkml:trace>
  <inkml:trace contextRef="#ctx0" brushRef="#br0" timeOffset="55567.02">9079 8939 57 0,'0'0'67'16,"-34"0"-10"-16,34 0-17 0,0 0 2 0,0 0-4 15,0 9-13-15,0-9-8 0,0 0 2 0,0 0 2 16,0 10 7-16,0-1 1 0,0 0 3 16,0 0-4-16,0 10 1 0,0-19 4 0,0 19-3 15,0-1-5-15,0-18-6 0,0 10-4 0,0 8-4 16,34-8-3-16,-34-1-3 0,0 0 0 15,0 0 2-15,16 10-4 0,1-19 4 0,-1 0-3 16,-16 0-1-16,17 0-5 0,-1 0 6 16,17 0-2-16,-33 0 3 0,33 0-5 0,-33 0 0 15,33 0 2-15,-33-19-1 0,0 10-3 0,0 9 5 16,33-9-3-16,-33-10 2 0,0 10-2 0,0 0 0 16,0-1 2-16,0 10-1 0,0-18 5 0,0-1 3 15,0 19 7-15,0-28 0 0,-33 19 2 16,33 0 6-16,0-1 17 0,0 1 5 0,0 0 2 15,-33-1 7-15,33 10 1 0,0 0-11 0,0 0-12 16,0 0-12-16,0 0-9 0,0 0-6 16,0 0-4-16,0 0 3 15,0 0 0-15,0 10 14 0,0-1 3 0,0 10 9 16,0-10 11-16,0 9 16 0,0 20 19 16,0-20 20-16,0 1-3 0,0 0-6 0,0 8-11 15,0 11-7-15,0-20-3 0,0 10-15 0,-33 0-20 16,33 0-11-16,0 9-9 0,0-18-10 0,0 9-2 15,0 9 0-15,0-19 0 0,0 10 0 16,0 0 0-16,0-9 0 0,-33 9-2 0,33-10-19 16,0 1-31-16,0 0-61 0,0-1-45 0,-16 10-37 15,16-28-17-15,0 19-12 0,0-19 7 16,16 0 9-16,-16 0 22 0,0 0 29 0,0 0 33 16</inkml:trace>
  <inkml:trace contextRef="#ctx0" brushRef="#br0" timeOffset="55933.51">9475 8827 106 0,'0'-9'37'15,"0"9"-20"-15,0-9 0 0,0-1 16 0,-33 10 14 16,33 0 12-16,0 0 3 0,0 0-3 0,0 0-11 16,0 0-15-16,0 0-8 0,0 0-3 15,-33 0 5-15,33 10 12 0,0 8 11 0,0-8 9 16,0 8 12-16,0 10 9 0,0-9-8 0,0 9-3 16,0 0-1-16,0-1-3 0,0 11-5 15,0-10 1-15,0 9-4 0,0 0-11 0,33 0 5 0,-33-9 11 16,0 0-10-16,0 19-22 0,0-20-10 15,0 11-10-15,0-1-8 0,0 0-1 0,0-9 1 16,0 0-2-16,0 18 2 0,0-27-4 16,0 9-13-16,0 9-47 0,0-18-80 0,0 9-47 15,-33-10-39-15,33 1-15 0,0-1 17 0,0 1 35 16,0 0 43-16</inkml:trace>
  <inkml:trace contextRef="#ctx0" brushRef="#br0" timeOffset="56333.8">9542 9088 51 0,'0'-9'42'0,"0"-10"-19"16,0 10-12-16,0-1-2 0,16-8 3 0,-16 18 3 16,0-19 3-16,0 19 1 0,33-19 3 15,-33 10 0-15,0 0-1 0,33 9-3 0,-33-9 2 16,0 9-3-16,33 0 2 0,-33 0-2 0,33 0-1 16,-33 0-1-16,33 9-4 0,-33 0 2 0,0 19 0 15,17-28 4-15,-17 19 0 0,0-1 0 0,0-8 4 16,0 8 4-16,0-8 5 0,0 8-4 15,0-9-2-15,-17 10 4 0,17 0-7 0,-33-1-14 16,33-18 0-16,-33 10-2 0,33 8-5 16,-33-9 0-16,33-9 0 0,-33 10 0 0,33-1 0 15,-33-9 2-15,17 9-5 0,-1-9-7 0,0 19-28 16,17-19-26-16,0 0-16 0,-33 0-8 0,33 0-9 16,0 0 5-16,0 0 7 0</inkml:trace>
  <inkml:trace contextRef="#ctx0" brushRef="#br0" timeOffset="56783.82">9839 9144 90 0,'33'0'32'0,"-33"0"-13"16,33-19 2-16,-33 19 10 0,33 0 9 0,-33-19-1 16,17 10-4-16,-1-9 1 0,1 18 0 0,16-10-11 15,-33-8-6-15,0 8-3 0,0 10 1 0,33-18 0 16,-33 18-1-16,0-19-1 0,0 19-3 16,0-19 1-16,0 10 1 0,0-9-5 0,0 8 0 15,0 1-4-15,0-10 3 0,-33 19-2 0,33-18 3 16,0 18 3-16,0-19 8 0,0 19 12 15,-33-18 0-15,33 8-6 0,-17 10-7 0,17 0-2 16,-16-9-5-16,-1 9-7 0,17 9 1 16,0-9-2-16,-33 10-1 0,33 8-5 0,0-18 5 15,-33 19 0-15,33-1-1 0,0-8 0 0,-33 8 4 16,33 1 1-16,0-1 1 0,0 1 2 0,0 0 0 16,0-1 6-16,0 10 2 0,0-9 12 0,0-1 6 15,33 1-7-15,-33 0 13 0,0-1-3 16,33-18-14-16,-33 19-12 0,33-10-3 0,-16 0-2 15,-1-9 0-15,34 10-3 0,-50-10-5 16,33 0-5-16,0 0-11 0,-33-10-40 0,33 1-54 16,0 9-44-16,-33-9-27 0,17 0-1 0,-1-1 21 15</inkml:trace>
  <inkml:trace contextRef="#ctx0" brushRef="#br0" timeOffset="57366.09">10699 8781 135 0,'0'-19'57'0,"0"19"-24"0,0 0-1 0,-33-18 9 15,33 18 8-15,0-10 3 0,0 10 0 16,-33 0-8-16,33-9-6 0,-17 9-9 0,1 0-1 16,-1 0 4-16,17 9-1 0,-33-9 5 0,33 0-8 15,-33 10 3-15,33 8-10 0,-33-18-7 0,33 19-2 16,-33-19-6-16,33 18-6 0,-33-18 4 15,33 19-4-15,-17-10 0 0,17 1 2 0,0 8 1 16,0-8 5-16,0 8-4 0,17 1 4 16,-17-19 0-16,33 18 4 0,-33-8 2 0,0-1-1 15,33 0 2-15,-33 1 0 0,33 8-4 0,-33-9-4 16,33 10 2-16,-33-19-3 0,33 19-8 0,-33-19 6 16,17 18 2-16,-1-8-2 0,1-1-4 15,-17 0 9-15,33 1-9 0,-33-1 0 0,0 0 5 16,33 0 0-16,-33 10 2 0,0-19 5 0,0 0 11 15,0 0-5-15,0 19 7 0,-33-19-3 0,33 0 0 16,0 18-14-16,0-18-1 0,-33 0 1 16,16 0-7-16,1 10 2 0,16-10-1 0,-17 0 0 15,17 0-4-15,-33 0-1 0,33 0 0 16,-33 0 5-16,33 0-2 0,-33 0-8 0,33 0 4 16,-33 0-13-16,33 0-15 0,-33 0-22 0,33-10-22 15,-17 10-18-15,1 0-17 0,16-18-9 16,-17 18-7-16,17-19-3 0,0 19 7 0,0-19 18 15</inkml:trace>
  <inkml:trace contextRef="#ctx0" brushRef="#br0" timeOffset="57882">11344 8716 73 0,'0'0'53'0,"0"-10"-6"0,0 10-1 0,0 0 1 16,0 0 4-16,0 0 7 0,0 0 0 15,0 0-1-15,0 0-13 0,0 0-19 0,0 0-7 16,-33 0-8-16,33 10-7 0,0-10 0 0,0 9 1 16,0 0 2-16,0 1 3 0,0 8-1 15,0-18-4-15,0 19-2 0,0-19 4 0,0 18 0 16,0-18 1-16,33 0 2 0,-33 10 3 15,0-10 7-15,0 0 0 0,0 0 0 0,33 0-9 16,-33 0 0-16,0 0-2 0,0-10-6 0,33 10 1 16,-33 0 8-16,0-18-4 0,0 18 1 0,0 0 9 15,17-19-6-15,-17 19-5 0,0-18-1 16,0 8-7-16,0 1 2 0,0 0 0 0,-17-1 0 16,17 1-3-16,0 0 3 0,0 0-7 0,0 9-21 15,-33 0-20-15,33 0-15 0,0 0-21 16,0 0-5-16,-33 0 1 0,33 0 4 0,-33 0 9 15,33 0 9-15,0 0 8 0,-33 9 5 0</inkml:trace>
  <inkml:trace contextRef="#ctx0" brushRef="#br0" timeOffset="58314.66">11460 9125 45 0,'0'0'38'0,"16"0"0"15,-16 0 0-15,0-19-4 0,0 19 7 0,17 0 2 16,-17-9-4-16,0 9 4 0,0-9-1 0,0 9 0 15,0-9-3-15,0 9-4 0,0 0-4 16,0-10-4-16,0 10 4 0,0-9 5 0,0 9 5 16,0 0-3-16,0 0-3 0,0 0-10 15,0 0-6-15,-17 0-2 0,17 9 3 0,0-9-6 16,-16 10-3-16,16-1-5 0,0-9-2 0,-17 9-4 16,17 0 0-16,0 10 3 0,0-19 1 0,0 19 1 15,17-19-8-15,-17 18 9 0,0-18-6 16,16 0 0-16,-16 10 0 0,17-10 6 0,16 9-3 15,-33-9-1-15,0 0 1 0,33 0 2 16,-33-9 2-16,0 9-1 0,33-10 4 0,-33 10 3 16,0 0-1-16,0-18-7 0,0 18-1 0,0-19-4 15,0 0-7-15,-33 10-24 0,33-9-32 0,-33 8-43 16,33 1-37-16,-33-10-21 0,0 19-4 16,16-18-108-16</inkml:trace>
  <inkml:trace contextRef="#ctx0" brushRef="#br1" timeOffset="78764">8764 10055 76 0,'0'-9'33'0,"0"9"-12"0,0-9-3 16,0-1 2-16,0 10 7 0,0-9 9 0,0 9 3 16,0 0 3-16,0-9 0 0,0 9 3 15,0 0 0-15,0 0 1 0,0 0-2 0,0 0-8 16,0 0-4-16,0 0-3 0,0 0 6 16,0 0-8-16,0 0-3 0,0 0-6 0,0 0-8 15,0 0-5-15,0 0 0 0,0 9-3 0,-33-9-1 16,33 9 3-16,-16-9-2 0,16 10 9 15,-17-1 4-15,1 0 8 0,-1 10 13 0,1-1-3 16,16-18 1-16,-34 19-8 0,34 0 3 0,-33-10-5 16,0 10 1-16,0-1-5 0,0 1-3 0,17-1 4 15,-17 1-7-15,0 9-3 0,-1-10-2 16,1 1-2-16,-16 18-4 0,16-18 0 0,0-1 3 16,0 10-4-16,-34-9 2 0,34 18-6 15,-16-9-3-15,16 0 5 0,-33 0 2 0,32 9-4 0,-32-9 5 16,17 9-3-16,16 0 2 0,-34 1-2 15,18-20-3-15,16 19 5 0,0-9 1 0,-33 10-6 16,32-11 5-16,1 1-4 0,-16 0 0 0,16 0 2 16,0 0 1-16,0 0 3 0,0 9-8 15,-17-18 4-15,17-1 0 0,0 10 4 0,0 0-2 16,0 0-7-16,-34-9 8 0,34 9-5 0,17-10 4 16,-50 10-5-16,33 0 5 0,0-9-4 15,-1-1 3-15,-15 1-1 0,16 9-5 0,0-10 3 16,0 1 2-16,0 0 2 0,0-10-7 15,-1 9 5-15,18 1-2 0,-17-10 0 0,0 10-5 16,0-10-1-16,0 10-6 0,33-1 1 0,-50-8-2 16,17 8 2-16,0-8-1 0,0-1 8 0,33 10-1 15,-33-10 3-15,0 0 2 0,0 10-2 0,16-1 2 16,-16-18-1-16,33 0 3 0,-33 10-5 16,33-1-1-16,-33 0-3 0,33 1-1 0,-33-1 2 15,33 0 8-15,-33-9-6 0,33 10 3 16,-33 8-3-16,33-18-2 0,-17 0 4 0,17 0-6 15,0 19 4-15,0-19-1 0,-33 0-10 0,33 18 2 16,0-18 2-16,0 0 1 0,-33 0 1 0,33 10 4 16,0-10 0-16,0 9 2 0,0-9-1 0,-33 0-2 15,33 0 2-15,0 9-1 0,0-9 7 16,0 0-3-16,-33 0 1 0,33 0-1 0,0 0-3 16,0 10-3-16,0-10 1 0,0 0-7 15,0 0-4-15,0 0-5 0,0 0-8 0,0 0-3 16,0 0-7-16,0 0-2 0,0 0-11 15,0 0-3-15,0 0-5 0,0 0 0 0,0 0-1 16,0-10 2-16,0 10 5 0,0 0 3 0</inkml:trace>
  <inkml:trace contextRef="#ctx0" brushRef="#br1" timeOffset="80212.03">8830 10074 54 0,'0'0'26'0,"0"-19"-9"15,0 19 0-15,0-9 5 0,0 9 4 16,-33-9 2-16,33 9 1 0,0-10 2 0,0 10-1 16,0-9-1-16,0 9 0 0,0 0 1 0,0-9-4 15,0 9-1-15,0 0-4 0,0 0-1 0,0 0-2 16,0 0-5-16,0 0-3 0,0 0 2 15,0 0-4-15,0 0 1 0,0 0 6 0,0 0 6 16,0 0 4-16,0 0 1 0,0 9 8 0,33-9-7 16,-33 9-1-16,0-9-1 0,0 10 4 15,34-10 2-15,-34 9 1 0,0 0 0 0,16-9-1 16,-16 19-1-16,17-19-5 0,-1 0-3 0,1 18-2 16,-1-18 5-16,17 19-7 0,-33-19 5 15,33 0-11-15,0 9-2 0,1 1 6 0,-18-1-10 16,1 0-6-16,16-9 5 0,16 10 1 0,-16-1-5 15,0 0-6-15,0 10 10 0,-16-19 0 16,16 18-8-16,0 1 6 0,33-19-3 0,-33 9 2 16,0 1-2-16,-16 8 3 0,16-9 0 0,33 1 4 15,-33 18 2-15,0-28-12 0,0 18 12 16,1 1-3-16,15-10-3 0,-16 0-6 0,33 10 14 16,-33 0-10-16,0-10 4 0,17 10 2 0,16-1-6 15,0 1-1-15,-33-10 3 0,17 10 0 16,16-1 3-16,0 1-1 0,-16-1 2 0,16 1 1 15,0 0-5-15,0-1 10 0,17 10 3 0,-17-9-4 16,-16-1-3-16,16 20 0 0,33-29 0 0,-49 10-4 16,49 8 1-16,-33 1-3 0,0-9-3 15,17 0 7-15,-17 8 5 0,0-8-2 0,17 18-10 16,-17-18 8-16,17-1-3 0,-17 10 2 16,17 0 0-16,-17 0-7 0,33-9 3 0,-33 9 1 15,17 0-4-15,-17-10-4 0,0 10 1 0,17 0 3 16,-17-9 6-16,0 9-3 0,17-1-8 0,-50-8 5 15,33 9 4-15,-16 0-4 0,16-10 0 16,0 10-2-16,-16-9 2 0,16 9 3 0,0 0-3 16,-33-10-3-16,16 1 3 0,18 9 2 0,-34-10-2 15,33 1-2-15,-33 0 2 0,0-1 0 0,17 1-5 16,-17 9 5-16,0-10 6 0,0-8-8 16,0-1 2-16,0 10 3 0,17-10-1 0,-50 10 0 15,33-1-2-15,0-18 0 0,-33 19 0 16,33-19-3-16,-33 18 1 0,0-18 6 0,0 10-10 15,16-1 12-15,-16-9-4 0,17 0 0 16,-17 9-5-16,0 1 3 0,0-10 3 16,0 9-3-16,0-9-2 0,0 0 7 15,0 0-8-15,0 0 4 0,0 0 1 16,0 0-1-16,0 0-4 16,0 0 6-16,0 0-1 15,0 0-5-15,0 0 6 0,0 0-1 0,16 0-2 16,-16 0 4-16,0 0-7 0,0-9 4 15,0 9-6-15,0 0 9 16,0 0 1-16,0 0-7 16,0 0 9-16,0 0-9 0,0 0-1 15,0 0 7-15,0 0-7 0,0 0 6 0,0 0-9 16,0 0-19-16,0 0-35 0,-16 0-49 0,16 0-29 16,0 0-29-16,-17-10-13 0,17 10 2 15,-16 0 15-15,16 0 23 0</inkml:trace>
  <inkml:trace contextRef="#ctx0" brushRef="#br1" timeOffset="81427.98">2993 12167 57 0,'0'-10'19'0,"0"1"-7"0,0 9 0 0,-33-9 9 16,33-1 5-16,0 10 5 0,0 0-4 16,0 0-2-16,0 0-6 0,0 0-3 0,0 0-3 15,0 0-7-15,0 0 0 0,0 0-1 16,0 0 4-16,0 10 10 0,0-1 7 16,33 10 6-16,-33-1-1 0,0 1-3 15,0 9 9-15,0-10 3 0,0 10 7 0,0 0-7 16,0 0-5-16,0 9-16 0,33-18-5 0,-33 9-4 15,0 0-7-15,0 0-5 0,0 0 4 0,0-1 3 16,0-8-4-16,-33 9-4 0,33-9-16 16,0 8-38-16,0-8-25 0,0-10-20 15,0 10-4-15,0-10 4 0,0 1 13 0,0-10-41 16</inkml:trace>
  <inkml:trace contextRef="#ctx0" brushRef="#br1" timeOffset="81878.16">2910 12325 27 0,'-33'-28'29'0,"33"0"-12"0,0 9-8 0,33 1-3 15,-33-10 3-15,0 19 0 0,0-10-1 16,33 0 0-16,-33 10 2 0,17 0 2 0,16-1 4 16,0 10 0-16,-33-18-3 0,33 18 1 0,0 0-2 15,-33-19 3-15,33 19-5 0,0 0-2 16,-33 0-2-16,50 19-2 0,-50-19 0 0,33 0-1 15,-33 18-2-15,0-18 6 0,33 0-1 16,-33 10 3-16,0-1 2 0,0 0-2 0,0 1 3 16,0-1-3-16,0 0-5 0,0 1 4 0,-33-1-8 15,33 0 3-15,0 10-3 0,-33-1 2 16,33-18-2-16,-33 10 0 0,16 8 0 0,17-8 0 16,-33-1 0-16,33 0 2 0,-33 1-2 15,33-1 0-15,-33-9 0 0,33 9 0 0,-33 10 0 16,33-19 0-16,-33 0 0 0,33 0 3 15,0 18-5-15,0-18 2 0,0 0 3 16,0 10 0-16,0-10 2 0,0 9-1 0,0 0 15 16,0 1 7-16,0-1 9 0,33 0 3 15,-33 0 4-15,0 1 7 0,33-1 4 0,-33 10-5 16,33-19-4-16,0 18-11 0,-33-18-15 0,33 10-7 16,-16-1-2-16,16 0-3 0,-33-9-6 15,33 9 0-15,-33 1 2 0,33-1-5 0,-33-9 3 16,33 9 0-16,-33 1-32 0,0-1-52 15,33-9-34-15,-33 19-14 0,0-19-2 0,0 0 17 16</inkml:trace>
  <inkml:trace contextRef="#ctx0" brushRef="#br1" timeOffset="82360.3">3456 12502 55 0,'0'0'43'0,"0"0"-15"0,0 0-11 16,0 0 5-16,0 0 8 0,33-10 6 0,-33 10 5 15,0 0-2-15,33 0-6 0,-33-18-6 16,33 18-2-16,-33-19-6 0,33 10-7 0,-16-1-6 15,16 1-2-15,-33 0-2 0,33 0 6 0,-33-1 3 16,0 1 11-16,33 0 1 0,-33-1-4 16,0 10-3-16,0-18-2 0,0 18-4 0,0-19-3 15,-33 10 2-15,33 9-2 0,0-9-2 0,0 9-3 16,-33 0 0-16,33-10-2 0,-33 10 0 0,16 10 0 16,17-10 3-16,-33 0-3 0,33 9 0 15,-33 0-3-15,33 10 3 0,-33-19 7 0,33 18-5 16,-33-18 5-16,33 10-5 0,0 8 2 15,0-8 0-15,0 8 1 0,0-9-1 0,0 10 0 16,0 0-4-16,0-19 3 0,0 18-3 16,0-8 6-16,0-1-5 0,33 0-1 0,-33 0 3 15,0 1 1-15,0-1-4 0,33 0 0 0,-33-9 3 16,33 10-5-16,-33-10 5 0,0 9 0 0,33-9-6 16,-33 0-9-16,17 0-28 0,16 0-35 15,-33 0-22-15,33-9-14 0,0-1 4 0,-33 10 12 16</inkml:trace>
  <inkml:trace contextRef="#ctx0" brushRef="#br1" timeOffset="82776.67">4068 12288 24 0,'0'0'29'0,"0"0"-2"0,0-10-4 16,0 10 1-16,0 0-1 0,0 0 3 0,0-9 3 16,33 9 4-16,-33 0-3 0,0-9 1 15,0 9-1-15,-33 0-2 0,33 0-2 0,0 0-7 16,0 0-4-16,0 0-1 0,0 0 4 0,-33 0 6 15,33 9 5-15,-17-9 1 0,17 9 4 16,-33 1 0-16,33-1 8 0,0 10-4 0,-33-10-1 16,33 0-7-16,-33 10-17 0,33-1-3 0,0-8-3 15,-33 8 0-15,33 1 3 0,0-10-7 0,0 10 4 16,0-10-4-16,0 10 2 0,0-1-5 16,0-8 4-16,0-1-6 0,0-9 6 0,0 9-2 15,0 0 2-15,33 1-6 0,-33-1 8 16,0-9-6-16,33 0-7 0,-33 0-18 15,0 0-28-15,33 0-28 0,-33-9-19 16,33 9-7-16,-33-10 2 0,17 1 5 0,16 0 14 16,-33 0 13-16</inkml:trace>
  <inkml:trace contextRef="#ctx0" brushRef="#br1" timeOffset="83226.39">4200 12353 25 0,'0'0'26'0,"0"0"0"0,0 0-3 0,0 0-6 16,0 0-5-16,0 0-2 0,0 0-4 15,0 0 3-15,0 0 3 0,0 0 2 0,0 18 1 16,0-18 0-16,0 0 1 0,0 10 2 16,0-1 4-16,0 0 0 0,0 1-3 0,0-1-1 15,0 0-1-15,0-9 1 0,0 19-1 0,0-10-4 16,0 10-1-16,0-19-2 0,0 18-2 0,0-18 0 15,33 10 0-15,-33-10-6 0,0 9 8 16,0 0-1-16,0 0-4 0,17-9 1 0,-17 10-3 16,33-10 3-16,-33 0 0 0,0 0-2 0,33 0-1 15,-33 0 4-15,33 0-4 0,-33-10 3 16,0 10-2-16,33-9 7 0,-33 9-3 0,0-9 2 16,33 0 9-16,-33-1 4 0,0 10-1 15,0-18 5-15,17 18 4 0,-17-19-7 0,0 0 1 16,0 10-2-16,0 0 1 0,0 0 6 0,0-10 11 15,-17 10 2-15,17-1-5 0,0 10-8 0,0-18-11 16,-33 18 3-16,33 0-6 0,-33-19-1 16,33 19-3-16,-33-9-8 0,33 9 1 0,-33 0-5 15,33 0 4-15,-33 0-3 0,16 9-4 0,-16-9 3 16,33 19-6-16,-33-19-15 0,33 0-41 0,-33 18-29 16,33-18-24-16,0 10-28 0,-33-1-12 15,33 0 5-15,0 1 19 0</inkml:trace>
  <inkml:trace contextRef="#ctx0" brushRef="#br1" timeOffset="83725.59">4448 12325 29 0,'0'0'32'0,"0"0"-7"0,0-9-2 0,0 9 0 16,0-10-2-16,0 10-3 0,17 0-2 15,-17-9 0-15,0 9 0 0,0 0 2 0,33 0 0 16,-33 0 5-16,0 0-4 0,0 0-6 15,33 0-1-15,-33 0 1 0,33 9 4 0,-33-9 4 16,33 10 1-16,-33-10 4 0,33 9-2 0,-33 0-4 16,0 10-7-16,17-19-5 0,-1 18 2 0,1-18-1 15,16 10 11-15,-33-1 4 0,0 0-5 16,0 1-3-16,0-1 1 0,33 0-3 0,-33 0 0 16,0 1 3-16,0-1 1 0,0 10 4 15,0-19-7-15,0 0 5 0,0 18-3 0,-33-18 3 16,33 0 8-16,0 0 14 0,0 0 7 0,0 0 16 15,0 0-3-15,0 0 3 0,0 0-14 0,0-18-10 16,0 18-20-16,0 0-6 0,0-19-4 16,0 0-3-16,0 10-1 0,0-9-3 0,33-1 2 15,-33 0-10-15,0 1 6 0,0-1-2 16,33 1-6-16,-33 8 10 0,33-8-13 0,-33 8-26 16,0-8-41-16,33 8-39 0,-33 10-30 0,0-18-12 15,17 18 7-15,-1 0 11 0,1 0 17 0,-17 0 17 16,33-19-64-16</inkml:trace>
  <inkml:trace contextRef="#ctx0" brushRef="#br1" timeOffset="84175.56">5325 12250 68 0,'0'0'44'0,"0"-18"-6"0,0 18 0 16,0 0-3-16,0-19 7 0,0 19-1 15,-17-9-2-15,17 9-6 0,0-9-10 0,-16 9-6 16,16-10-6-16,0 10-1 0,-17 0-10 0,17 0 6 15,-33 0-6-15,33 0 2 0,0 0-2 0,-33 10 1 16,33-10 0-16,-33 9 2 0,33 0 2 16,-33 10 7-16,0-19 4 0,16 18-1 0,17-8-2 15,-16 8-5-15,-1 1-4 0,17-10 0 16,-33 10-1-16,33 9-3 0,0-10 0 0,0-8 0 16,0-1 3-16,0 10-3 0,0-10-2 0,0 9 2 15,0-8 1-15,0-1-1 0,33 10 0 16,-33-19 0-16,0 0 0 0,0 18 2 0,17-18-4 15,-1 0-1-15,1 0-6 0,-17 0-8 0,33 0-12 16,-33-18-9-16,33 18-3 0,-33-19-5 0,33 10-2 16,-33-1-5-16,0 1 2 0,33-9 0 15,-33-1 6-15,33 0 4 0,-33 1-20 0</inkml:trace>
  <inkml:trace contextRef="#ctx0" brushRef="#br1" timeOffset="84409.42">5209 11962 38 0,'0'-19'40'0,"0"1"-6"15,-33 9-3-15,33-1-4 0,0-8 6 16,0 18 2-16,0 0 0 0,0 0-6 0,0 0-12 16,0 0-10-16,0 0 4 0,0 0 15 0,0 18 9 15,0-18 9-15,0 19 7 0,0 9-2 0,0 9 11 16,0-18 10-16,0 8 7 0,33 11 5 16,-33-1-4-16,0 0-18 0,0-9-30 0,33 9 8 15,-33 0-8-15,0 1-11 0,0-10-9 16,33 9-5-16,-33-9 4 0,0 0-9 0,0-1 0 15,0 11 2-15,17-20 0 0,-17 1-15 0,0-1-30 16,0 1-53-16,0-10-42 0,0 1-14 0,0 18-11 16,0-28 2-16,0 0 13 0</inkml:trace>
  <inkml:trace contextRef="#ctx0" brushRef="#br1" timeOffset="85324.85">5606 11888 46 0,'0'0'34'16,"0"0"-13"-16,0-19-7 0,0 19 4 0,-33 0 7 15,33 0 12-15,0-19 2 0,0 19 1 16,0-9-2-16,0 9 0 0,0 0-3 0,0 0-10 16,0 0-8-16,0 0-7 0,0 0-6 0,0 0 1 15,0 0 2-15,33 0 8 0,-33 9 8 16,0 10 13-16,0-19 18 0,0 19-2 0,0-1 3 16,33-8 1-16,-33 8 16 0,0 1-2 0,0 18-12 15,0-18-10-15,0-1-6 0,33 10-10 16,-33 0-5-16,0 0-2 0,0 0 0 0,0 0-2 15,0 0-14-15,0 9-4 0,0-19-5 16,33 1 3-16,-33 0-2 0,0-1 4 0,0 1-5 16,0-10 0-16,0 10 0 0,0-1 3 0,0-8-6 15,0-1-39-15,17 0-57 0,-17 1-43 0,0-10-25 16,0 9-5-16,0-9 9 0,0 0 16 16,0 0 25-16</inkml:trace>
  <inkml:trace contextRef="#ctx0" brushRef="#br1" timeOffset="85774.29">5970 12250 72 0,'33'0'51'0,"-33"0"-23"16,0 0-13-16,33-18-2 0,-33 18 12 16,0 0 3-16,33 0 0 0,-33-19-4 0,33 19-11 15,-33-9-5-15,33 0-1 0,-16-1-4 16,16 1 0-16,-33 0 0 0,33-1-1 0,-33 1 1 16,0 9 0-16,0-9 2 0,0-1 5 15,33 10 1-15,-33-18-1 0,0 18 1 0,-33 0-4 16,33-19-2-16,0 10-2 0,0 9-5 0,-33 0 5 15,33-9-3-15,-33 9-2 0,16 0 0 0,-16 0 4 16,33 0 0-16,-33 9-2 0,33-9 0 0,-33 9 3 16,0 10 5-16,33-19 3 0,-33 0-1 15,33 18 3-15,-33-8-2 0,16-1-2 0,17 10-2 16,0-1 1-16,0-8 3 0,0 8 1 16,0 1 4-16,0-1-1 0,17-8 10 0,16 8 1 15,-33 1 0-15,33-10-10 0,0 1-7 0,-33-1-3 16,33 0-1-16,0 10-2 0,0-19 0 0,-16 0-1 15,16 18-2-15,0-18 0 0,0 0-10 0,0 0-27 16,-33 0-39-16,33-18-22 0,0 18-12 16,-33 0 1-16,17 0 14 0</inkml:trace>
  <inkml:trace contextRef="#ctx0" brushRef="#br1" timeOffset="86192.39">6499 12055 64 0,'0'0'44'16,"0"0"-13"-16,0 0-8 0,0 0-8 16,0 0-5-16,0 0 0 0,0 0 3 0,0 9 8 15,0-9 5-15,0 10 2 0,33-1 1 0,-33 0 3 16,0 10 2-16,16-1-1 0,1-18-1 0,-17 19 6 15,17-10-6-15,16 10-3 0,-33 0-3 16,33-10 1-16,-33 19-6 0,0-10-2 0,33-18-7 16,-33 10-3-16,0 8-2 0,33-8-4 15,-33-1-2-15,0-9 0 0,0 9 1 0,0 1 1 16,0-10 8-16,33 0 24 0,-33 0 26 0,0 0 14 16,0 0-5-16,0 0-18 0,0 0-17 15,0-10-14-15,0 1-2 0,-33 0-9 0,33-1 1 16,0 1 1-16,0-10-1 0,0 1 7 0,0-1-7 15,33 1-6-15,-33-1-3 0,0 0 3 16,0-9-3-16,0 10-2 0,0-10-2 0,0 9-2 16,0 1-4-16,0-1-15 0,0 1-52 0,0-1-42 15,0 19-27-15,0-19-27 0,0 10 0 16,0 0 18-16,16-1 28 0</inkml:trace>
  <inkml:trace contextRef="#ctx0" brushRef="#br1" timeOffset="86606.66">6929 12316 70 0,'0'0'48'0,"33"0"-19"0,-33-10-2 0,0 1 2 16,0 9 14-16,16-9 10 0,-16-1-3 15,17 1-5-15,-17 0-1 0,16-1-1 0,18-8-4 16,-34 18-2-16,0-19-3 0,0 1-5 0,0 8-5 16,0 1 4-16,0-10-5 0,0 10-4 15,0 0-6-15,0-1-2 0,0 10 1 0,0-18-5 16,0 18-6-16,-34 0-1 0,34-19 0 0,-16 19 0 16,-1 0 5-16,17 0-8 0,-16 0 3 0,16 0 0 15,0 19 2-15,-33-19 1 0,33 0-3 16,0 18 2-16,0-18 0 0,-33 10 4 0,33-1-1 15,0 0-2-15,0 10 0 0,0-10 2 0,0 1-4 16,0 8 11-16,33 1-4 0,-33-19-1 16,0 18 1-16,33-18-3 0,-33 10-2 0,16-1-2 15,1 0 1-15,-1-9 4 0,18 0-8 0,-34 0 7 16,33 10-7-16,-33-10-2 0,33-10-11 0,-33 10-20 16,33 0-28-16,-33-9-28 0,33 0-13 15,-33-1-6-15,16 10 2 0,1-18 10 0,-1 18 12 16,18-28-44-16</inkml:trace>
  <inkml:trace contextRef="#ctx0" brushRef="#br1" timeOffset="86873.1">7293 11711 102 0,'0'-9'41'0,"0"-1"-8"0,-33 10 8 15,33-9 11-15,0 0 12 0,-34 9 4 16,34 0-9-16,0-10-18 0,-16 10-15 0,16 0-15 15,0 10 2-15,0-10 5 0,0 9 12 0,0 10 4 16,0-1 10-16,0 10 2 0,0-9 1 0,16-1 4 16,-16 1 21-16,34 9 14 0,-34 9 11 15,0 0-5-15,0-18-6 0,33 9-18 0,-33 9-8 16,0-9-11-16,33 0-26 0,-33 9-13 16,0-9-2-16,33 9-2 0,-33-9 4 0,0 0-6 15,33 0-21-15,-33 0-64 0,0 0-54 0,0-10-51 16,0 1-23-16,0 9-2 0,0-28 11 15,0 18 24-15,0-18-98 0</inkml:trace>
  <inkml:trace contextRef="#ctx0" brushRef="#br1" timeOffset="90619.58">8070 12129 15 0,'0'0'24'16,"0"0"-1"-16,16 0-1 0,-16-18-2 15,0 18 0-15,33 0 4 0,-33 0 3 0,0 0 8 0,0 0 4 16,0-19 3-16,0 10 5 0,33 9 3 16,-33-9 1-16,0 9 1 0,0-10-1 0,0 10 3 15,0-9 2-15,0 9-7 0,0-9-9 0,-33 9-20 16,33-10-13-16,0 10-5 0,-33 0 1 15,17 0 0-15,-17 10-3 0,33-10 0 0,-33 9 3 16,0 0-3-16,0 1 3 0,33 8-3 0,-34 1 5 16,1-1-5-16,17-8 0 0,-1-1 0 15,1 10 2-15,16-10-2 0,0 10-5 0,0-10 8 16,0 19-1-16,0-28-2 0,0 18-3 16,0-18 3-16,0 10 0 0,16-1 0 0,1 0 5 15,-1 1-9-15,17-10 4 0,1 0 0 16,-34 0-6-16,33-10 0 0,-33 1-1 0,33 9 7 15,0-19-2-15,-33 19-3 0,16-18 1 16,1-1 8-16,-17 1-4 0,16-1 0 0,17 0-5 16,-33 1 6-16,0-10-1 0,0 9 0 15,0-9 3-15,0 0-2 0,0 1-1 0,0 8 0 16,0-18 4-16,0 9-4 0,0 9 2 0,0 1-2 16,0-20-4-16,0 20 6 0,-33-1 4 0,33 1-2 15,0 8 9-15,-16 10 6 0,16-18 0 16,0 18-9-16,0 0 1 0,0 0-9 0,0-19 1 15,0 19-5-15,0 19-4 0,0-19 4 0,0 0 2 16,0 18 0-16,0-18 0 0,0 19 0 16,16-10 0-16,-16 10 0 0,0-1 2 0,33 1-1 15,-33 0 2-15,0-1-3 0,0 1-2 0,0-1 5 16,33 10-2-16,-33-9-1 0,0 0 1 0,0-1-1 16,34 10 0-16,-34-9 0 0,0-1 0 15,0 19 0-15,0-27-13 0,0 8-44 0,0 1-37 16,0 0-25-16,0-1-8 0,0 1-2 15,33-1 12-15,-33-18-73 0</inkml:trace>
  <inkml:trace contextRef="#ctx0" brushRef="#br1" timeOffset="91102.7">8582 11962 79 0,'33'-9'41'0,"-33"9"-11"0,0 0-3 16,0-10 0-16,0 10 2 0,-33 0-6 15,33 0-4-15,0 10-2 0,0-10 5 0,-33 0 4 16,33 9 2-16,-33 0 3 0,17 10-4 0,-1-19-3 15,1 19-3-15,16-10-5 0,0 0 1 0,-33 10-6 16,33-10-4-16,-33 10-2 0,33-1-3 0,-34 1 0 16,34-1-2-16,0-18 3 0,0 10-5 15,0 8 6-15,-33-8-2 0,33-1-2 0,33 0 0 16,-33 1 0-16,0-10 2 16,0 9-2-16,0-9 2 0,0-9-2 15,34 9 2-15,-34-10-2 0,0 10 1 0,0-9 4 16,0 0-1-16,33-1-1 0,-33 1 2 15,0 0 0-15,0-1 0 0,33 10 2 0,-33-18-1 16,0 18 1-16,0-19-3 0,16 10 1 0,1 0 1 16,-17 9 1-16,16 0 0 0,-16 0-1 0,33 0-3 15,-33 0-1-15,0 0 3 0,0 0-7 16,33 9 4-16,-33-9-4 0,0 9 2 0,33 10 0 16,-33-19-25-16,0 0-31 0,0 18-26 15,0-18-15-15,34 0-4 0,-34 0 3 16,0 0-71-16</inkml:trace>
  <inkml:trace contextRef="#ctx0" brushRef="#br1" timeOffset="91835.58">8715 11767 52 0,'0'-19'38'0,"-17"1"-17"0,1-1-2 0,16 10 5 16,-17-1 13-16,17 1 4 0,0 9-5 0,-16-9-16 15,16 9-11-15,0 0-7 0,0 0 0 16,0 9 3-16,0 0-1 0,0 1 7 0,16 8 6 16,-16-8 2-16,17 8 4 0,-17 1 0 0,16-1 3 15,-16 1 2-15,17 9 2 0,-17-10-2 0,16 1-11 16,17 18-4-16,-33-27 0 0,0 8-9 16,33 10-4-16,-33 0 7 0,0-9-7 0,33-1 0 15,-33 10 0-15,0-9 0 0,0-1 0 0,0 1 1 16,0-1-4-16,0 1 5 0,0 0-2 15,0-10 4-15,0 0-4 0,0-9 2 0,0 10 1 16,0-10 0-16,0 0 7 0,0 0 1 16,0-10-4-16,0 10-4 0,0-9-3 0,0 0 6 15,0-1-1-15,0 1-1 0,0-10-1 0,0 1 3 16,0-1-4-16,34 1-1 0,-34-1-1 0,0 0 3 16,16-8-2-16,-16 8-1 0,17 0 0 0,16 1 0 15,-17 8-3-15,17-8 5 0,-33 9-1 16,33-1-1-16,0 10 0 0,1-18 0 0,-34 18 0 15,16 0 0-15,17 0-6 0,-16 0 7 16,-1 0 0-16,17 0-1 0,-33 0 1 0,33 0-1 16,-33 0-7-16,0 0 7 0,0 0 1 0,0 18-3 15,0-18 4-15,0 0-2 16,0 10-2-16,-33-1 2 0,33 0 5 16,-33 0-5-16,17 1 0 0,-1-1-2 0,1 19 2 15,-1-28 3-15,1 19-2 0,16-10-4 0,-34 9 5 16,34-8-2-16,0 8 0 0,0-8 2 15,-33-1-2-15,33 0-2 0,0 10-2 0,0-19 5 16,0 18 3-16,0-18-7 0,0 0 6 16,0 0 1-16,33 0-2 15,-33 0-4-15,0 0 2 0,0 0 2 16,34-18-4-16,-34 18 3 0,0-19 2 0,0 10-1 16,0-10-2-16,16 10-2 0,-16 0 2 0,0-1 2 15,17-8-2-15,-17 9 2 0,0 9-2 16,16-19 5-16,-16 19 4 0,0 0 1 0,0 0-5 15,0 0 3-15,17 0 0 0,-17 0 1 16,0 0 0-16,16 0-1 0,-16 0 1 0,33 19 1 16,-33-19 1-16,0 9-4 0,33 0 0 0,-33 0-6 15,33 1-3-15,-33-1 4 0,33 0-4 0,-33-9 2 16,17 10 3-16,16-1-9 0,-16 0-20 0,-1-9-42 16,17 19-36-16,-33-19-23 0,0 0-3 15,0 0 9-15</inkml:trace>
  <inkml:trace contextRef="#ctx0" brushRef="#br1" timeOffset="93052.67">9690 11841 38 0,'0'-9'26'0,"33"9"-2"0,-33-9 0 16,0-1-2-16,0 10 1 0,0-9 1 0,0 9 4 15,0-9 1-15,0 9-4 0,0 0-10 0,0 0-1 16,0 0 3-16,0 9-1 0,17-9 2 0,-17 9 5 16,0 1-3-16,0-1-2 0,17 9 0 15,-17 1-6-15,0 0-7 0,0-1 2 0,0-8-3 16,0-1 3-16,0 9 1 0,0 1 4 15,0-10 3-15,0 10-6 0,0 0-3 0,0-19 2 16,0 9-2-16,0 0 2 0,-17 0-1 0,17 1 3 16,0-1 3-16,0-9 4 0,-17 0 7 15,17 0 3-15,0 0-2 0,0 0-3 0,0 0-6 16,0-9-6-16,0 9-1 0,0-10 3 0,0 1-2 16,0 0-9-16,0 0 1 0,17-10 4 0,-17 19-3 15,0-28-1-15,17 9-2 0,-17 10 2 0,16-9-4 16,-16 8 6-16,33-8-4 0,-33 18 2 15,33-19-5-15,-33 19 5 0,0 0-4 0,0-19 2 16,33 19 6-16,-33 0-2 0,0 0-4 16,0 19 0-16,0-19 4 0,33 0-1 0,-33 19 0 15,0-19-1-15,0 18-4 0,0-18 6 0,0 10-2 16,0-1 1-16,33 0-3 0,-33 0 3 0,0 1-6 16,0-1 3-16,0 0 0 0,0 10 0 15,0-19 0-15,0 19 0 0,0-19 2 0,0 0-1 16,0 9-1-16,0-9 3 0,0 0-1 0,0 0 0 15,0 0 1-15,0-9-1 16,0 9-2-16,0-19 2 16,0 19-1-16,0-19-4 0,0 10 6 15,17-10-5-15,-17 10 7 0,16-9-5 0,1 8 0 16,-17-8 4-16,33 18-1 0,-33-19 6 0,33 19-3 16,-33 0 0-16,0 0 8 0,0 0-3 0,0 0 8 15,33 0 2-15,-33 0 8 0,0 0-3 16,0 19 2-16,0-19-2 0,0 18-10 0,33-18-7 15,-33 10 2-15,0-1-11 0,0 0 2 0,0 10-1 16,0-10 3-16,33 0-7 0,-33 10 3 16,0-19-2-16,0 19 2 0,0-19-29 0,0 9-45 15,0-9-49-15,0 9-31 0,-33 0-14 0,33-9 6 16,0 0 21-16</inkml:trace>
  <inkml:trace contextRef="#ctx0" brushRef="#br1" timeOffset="93667.4">10335 11795 45 0,'0'0'33'0,"0"0"-9"0,0 0-2 15,0 9 0-15,0-9 3 0,0 0 1 16,0 0-3-16,-33 0-3 0,33 0-3 0,0 0-5 16,0 9-1-16,0-9-5 0,0 0-2 0,0 10-1 15,-33-1 0-15,33-9 6 0,0 9 1 0,0 0 6 16,-33 10 1-16,33-19 0 0,0 19-2 16,-33-19-2-16,16 18-1 0,17-8-2 0,-16-1-2 15,-1 0-1-15,17 10-7 0,0-10 3 0,0 0 0 16,0 10-3-16,0 0 4 0,0-10-4 15,0 0 0-15,0 0 0 0,0 10 2 0,17-10 0 16,-1-9-1-16,1 10 3 0,-17-10-3 0,33 0-1 16,-33 0-3-16,33-10 3 0,0 1 2 15,-33 9 0-15,33-9 0 0,-33-1-2 0,33 1 0 16,-33-9 0-16,17 18 0 0,-17-19 4 0,16-9 3 16,-16 9 15-16,17 1 1 0,-17-1-5 0,0 1-5 15,0-1-6-15,-17-9-2 0,17 10-5 0,-16-10 0 16,16 18 3-16,-17-8 0 0,17-19 1 15,0 18 4-15,-33 0 0 0,33 10 12 0,0 0-2 16,-33-1-1-16,33 10 0 0,0-18-4 16,0 18-7-16,0 0-1 0,-33 0-5 15,33 18 2 1,0-18-5-16,0 10 1 0,0-10 6 0,0 9-6 16,0 0 2-16,0 1 1 0,0-1-1 15,0-9-3-15,0 9 5 0,0 1-4 0,0-10 5 16,0 18-3-16,0-18-13 0,0 0-22 15,0 19-10-15,0-19-9 0,0 0 4 16,0 0 4-16,0 0 1 0,0 0-8 0,0 0-2 16,0 0-1-16,0 0 0 0,0 0 2 15,0 0 4-15</inkml:trace>
  <inkml:trace contextRef="#ctx0" brushRef="#br1" timeOffset="94583.75">10666 11832 8 0,'33'0'20'15,"-33"-9"7"-15,0 9-1 0,0 0-4 0,0-10 0 16,33 10 0-16,-33-9 1 0,0 9 6 16,0-9-2-16,0 9-4 0,0-10 0 0,0 10 0 15,0 0 1-15,0 0-6 0,0 0-3 0,0-18-8 16,0 18-3-16,-33 0-2 0,33 0 0 0,0 0-2 16,-33 0 2-16,33 18 8 0,0-18 5 15,-33 0 1-15,16 10-5 0,1-1-1 0,-1 0 1 16,17 1-5-16,0 8 4 0,-33-9-2 0,33 10-3 15,0 0-1-15,0-1-4 0,-33-18 3 16,33 19-3-16,0-10 0 0,0 10 2 0,0-10-2 16,33 19 0-16,-33-28 0 0,0 19 3 0,0-19-3 15,0 9 2-15,33-9-2 0,-33 9 0 16,0-9 3-16,17-9-3 0,-17 9 4 16,16-9-7-16,1 9 1 0,-17-19 6 0,33 19-4 15,-33-19 0-15,0 10 0 0,33-10 0 0,-33 10 2 16,0-9-2-16,0 8 0 0,0-8 3 15,0-1-6-15,0-18 0 0,0 18 7 0,0-9-4 16,0 10-2-16,0-19 0 0,0 9 2 0,0-10 0 16,0 20 1-16,0-19-1 0,-33 9 2 15,33 9-2-15,0 0 4 0,0 1 8 0,0-10 15 16,0 19 2-16,0-1 7 0,0 10-11 16,0-9-13-16,0 9-8 0,0 0-2 0,0 0 0 15,0 9 1-15,0 1 2 0,0 8 0 0,0 1-5 16,0-1 8-16,0 1-2 0,0 9 6 15,0-9 2-15,33 18 16 0,-33-19 1 0,0 10 2 16,0-9-10-16,0 18-8 0,33-18-1 0,-33-1-11 16,0 10-3-16,0-9 5 0,0-1-4 15,33 1 1-15,-33 0-2 0,0-1-10 0,0 1-33 16,0-10-46-16,0 0-24 0,0 10-18 0,0-19 0 16,0 9 7-16,0 10-84 0</inkml:trace>
  <inkml:trace contextRef="#ctx0" brushRef="#br1" timeOffset="94965.78">10848 11934 41 0,'0'0'40'0,"33"0"-8"0,-33-9-7 0,0 9 1 15,0-9 2-15,33 9 2 0,-33-10-6 16,0 10 0-16,33 0 1 0,-33-18-4 0,0 18-3 16,33 0 2-16,-33-19-3 0,0 19 0 15,0-19 0-15,0 10 4 0,0 0-8 0,0 9-2 16,0-9 0-16,0-1 0 0,0 1-3 0,0 0-1 16,0 9-3-16,0-10-6 0,-33 10 4 15,33 0-2-15,-33 0 3 16,33 0-2-16,0 0-1 0,0 10 6 0,-33-1-1 15,33 0-4-15,0 1-1 0,0 8 4 0,0-9-4 16,-33 10 5-16,33 0-3 0,0-19-2 16,33 18-3-16,-33-8 3 0,0-1 2 0,0 0-2 15,33 10 5-15,-33-10-5 0,0-9-4 16,33 9 0-16,-33 10-10 0,0-19-22 0,33 0-15 16,-33 0-8-16,0 0-2 0,17 0-2 0,-1-19 6 15,1 10 5-15,-1 9 7 0,1-9-26 16</inkml:trace>
  <inkml:trace contextRef="#ctx0" brushRef="#br1" timeOffset="95199.31">11212 11627 49 0,'0'-28'45'0,"0"10"-2"0,-17-10-2 0,17 18 8 16,0-8 16-16,0-10 15 0,0 19 18 0,0-1 5 16,0 1 1-16,0 9-18 0,0-9-36 0,-33 9-26 15,33 0-13-15,0 9-6 0,0 0 16 16,0 1 17-16,0 8 4 0,0 1-3 0,0-1-7 15,0 10-6-15,0 0 11 0,0 0-6 16,33 9 4-16,-33-9-11 0,0 0-12 0,0 0-6 16,0 9 1-16,0-18-2 0,0 9-9 0,17 9 1 15,-17-18 1-15,0 9-5 0,0-10-47 0,16 10-71 16,-16 0-36-16,0-9-17 0,0-10 2 16,0 0 8-16,0 0 25 0</inkml:trace>
  <inkml:trace contextRef="#ctx0" brushRef="#br1" timeOffset="99679.42">13891 12195 13 0,'0'-10'22'15,"0"10"0"-15,33 0 2 0,-33-9 0 16,0 9 2-16,33-9 6 0,-33 9 8 0,0 0 6 16,0-10 7-16,0 10 1 0,16-9-5 15,-16 9 4-15,0-9-5 0,0 9-1 0,0-10-5 16,0 10-5-16,0 0-10 0,-16 0-3 0,16-18 1 15,0 18-11-15,0 0-5 0,-33 0-3 16,33 0-2-16,-33 0 2 0,0 0 4 0,-1 0 13 16,18 0 3-16,-17 18 1 0,0-18-7 15,33 0-5-15,-33 10-8 0,0-1 5 0,33 0-6 16,-33 1-2-16,0-1-4 0,33 0 4 0,-17 10-4 16,17-10-2-16,-17 10-1 0,17-19 11 0,0 18-8 15,0-8-6-15,17-1 6 0,0 0 3 16,-17 1-1-16,33-1 3 0,0 0-5 0,-33 1 2 15,33-1-4-15,0-9 4 0,-33 9-5 16,33 10 3-16,-17-19-3 0,17 0 7 0,1 0-6 16,-1 18 8-16,-33-18-8 0,33 0-1 0,-33 10 4 15,0-10-3-15,33 9 2 0,-33 0 0 0,0-9-5 16,0 10 11-16,0-10-8 0,0 9 2 16,0 0 0-16,-33-9 0 0,33 9 0 0,-33-9 2 15,33 10 0-15,-33-1-2 0,33-9 0 16,-34 19 0-16,1-19-3 0,17 0 6 0,-17 0-2 15,33 0-1-15,-33 18 0 0,0-18 2 0,0 0-2 16,33 0 1-16,-50 0-6 0,33 0 7 0,-16 0-10 16,17 0-12-16,16 0-38 0,-33 0-25 15,33 0-27-15,-33 0-7 0,33 0-3 0,0-18-4 16,-33 18 11-16</inkml:trace>
  <inkml:trace contextRef="#ctx0" brushRef="#br1" timeOffset="100128.22">13990 12446 79 0,'16'-10'27'0,"1"10"-12"15,-1 0-7-15,18-9 12 0,-34 9 8 16,33-9 4-16,0 9-1 0,-33-9-5 0,33-1-3 15,-17 1-4-15,17 9-5 0,-16-9 5 16,33-1 1-16,-50 10 1 0,33-18 3 0,-33 18 4 16,0-19-3-16,33 10 2 0,-33 9-1 0,0-9-1 15,0-1-5-15,0 1 2 0,0 0-1 0,0-1-5 16,0 1-4-16,0 0-6 0,0-1 5 16,-33 10-7-16,33 0-2 0,0-18-2 0,-33 18 0 15,33 0 0-15,0 0 3 0,-34 0-3 16,18 0 0-16,16 0-2 0,-17 0 2 0,1 18 0 15,-1-18 0-15,1 0-2 0,16 19 3 16,0-10 0-16,-33 10-1 0,33-10 3 0,0 10-2 16,0-10 3-16,0 10 7 0,0-1-2 0,0-8 1 15,0 8 0-15,33-8 0 0,-33 8 3 16,0-9-3-16,16 1-3 0,1-1-3 0,16 10-2 16,-17-19 0-16,18 18-2 0,-1-18 0 15,-33 0 4-15,33 0-4 0,0 0-5 0,-33 0-29 16,16 0-38-16,1 0-33 0,-1 0-21 0,1-18-3 15,-17 18 13-15</inkml:trace>
  <inkml:trace contextRef="#ctx0" brushRef="#br1" timeOffset="100844.35">14569 12213 51 0,'0'0'46'0,"-33"0"-14"0,33 0-14 0,0 19-10 16,0-19 4-16,0 0 12 0,0 18 4 15,0-18-5-15,0 10-8 0,0-1 0 0,0 0-1 16,0 10 3-16,0-10-3 0,33 10 0 0,-33-10-3 16,0 10 1-16,0-1-4 0,0-18 0 0,0 10-2 15,0-1 2-15,0 0-1 0,0 1 6 16,0-10-1-16,0 9 6 0,0-9 10 0,0 0 7 16,0 0 11-16,0 0 4 0,0 0-7 15,0 0-13-15,0-9-8 0,0 9-3 0,0-10-1 16,0 1 1-16,0 0 1 0,0 9-2 0,0-10-5 15,0-8-3-15,0 18 0 0,33-28-1 16,-33 19 2-16,0-1-7 0,0 1-2 0,0 0-2 16,16 9 0-16,-16-10 1 0,17 10 2 0,-17-9-5 15,16 9 6-15,-16 0-6 0,17 0 8 0,-17 0 0 16,16 9 0-16,-16-9-5 0,0 0 1 16,33 10 1-16,-33-1-3 0,0-9 1 15,0 9-1-15,34 1-2 0,-34-10 5 16,0 9-1-16,0-9 0 0,0 9-6 0,0-9 4 15,0 19 0-15,0-19 1 16,0 0 3-16,0 0-2 16,0 0 4-16,0 0-8 15,0-19 4-15,0 10 0 0,33 0 0 0,-33-1-2 16,0 1-3-16,0 0 5 0,33-1-5 16,-33-8 5-16,0 8 0 0,16 10-2 0,1-18 3 15,-17 18-1-15,16-19 3 0,1 10 7 0,-1 9 3 16,-16 0 2-16,33-9-4 0,-33 9-2 15,0 0-3-15,0 9-4 0,0-9 1 0,0 0-2 16,0 9 3-16,33 10 0 0,-33-1-6 16,0-18 6-16,0 10-6 0,0 8 2 0,34-8-9 15,-34-1 5-15,0 10 11 0,0-10-9 0,0 19 3 16,0-28-3-16,16 18 1 0,-16-8-4 0,0-10-2 16,0 9-56-16,0 0-51 0,0 1-37 15,0-1-15-15,-16-9 1 0,16 9 20 0</inkml:trace>
  <inkml:trace contextRef="#ctx0" brushRef="#br1" timeOffset="101495.24">15445 12185 58 0,'0'-9'43'0,"0"9"-13"0,0-9-6 15,0 9-1-15,-16-10 5 0,16 10-3 0,0-9-1 16,0 0 6-16,-34 9 2 0,34 0-1 0,0 0-2 16,-33 0-4-16,33 0-10 0,-33 0-4 15,17 0-2-15,-1 9 2 0,1 0 1 0,-1 1 3 16,1 8-4-16,-1 1 3 0,1 9-2 0,16-28-8 16,0 18 0-16,-34 1 0 0,34 0 2 15,0-1-3-15,0 1-3 0,-33 9 0 0,33-28 4 16,0 18-2-16,0-8-2 0,0 8 0 15,0-8 1-15,0-1 1 0,0 0-2 0,0-9 3 16,0 0 1-16,33 9 1 0,-33-9-5 16,0-9 4-16,34 9-2 0,-34-9 1 15,0 9 1-15,16-9-4 0,1-1 2 0,-1 1-2 16,1 0 0-16,-17-1 0 0,16 10-2 16,1-18 0-16,-17-1 5 0,16 10-3 0,17 0 0 15,-33-10-2-15,0 10 6 0,0-1 5 0,33 1 3 16,-33 0 5-16,0-1-1 0,0 10 2 15,0 0-10-15,34 0 6 0,-34 0-5 0,0 0-1 16,0 0 2-16,0 0 4 0,0 0-2 0,0 0 5 16,16 10-4-16,-16-1 0 0,17 0-7 0,-1 1-3 15,-16-1 3-15,17 0-3 0,-17 1 0 16,16-1-2-16,1 0 1 0,-17 10 1 0,16-19-9 16,17 18 8-16,-33-18 3 0,0 0-7 15,0 10-16-15,33-10-47 0,-33 0-38 0,0 0-25 16,0 0-4-16,0 9 6 0,0-9-83 15</inkml:trace>
  <inkml:trace contextRef="#ctx0" brushRef="#br1" timeOffset="101943.04">15677 12195 41 0,'0'0'22'0,"0"0"-9"0,0 0-1 16,0 0 4-16,16 9-1 0,-16-9-1 0,0 9-5 16,0 10 1-16,0-19 2 0,0 0 2 0,0 18 3 15,0-18 0-15,0 19 7 0,0-10-3 16,0 1 0-16,0-10 1 0,0 9-2 0,0 0-3 16,0 1-4-16,0-10-4 0,-16 9-4 15,16-9 1-15,0 9 2 0,0-9 2 0,0 0 6 16,-17 0 16-16,17 0 1 0,0 0 3 0,0 0-5 15,0-9-10-15,0 9-4 0,0-9 10 16,0 9 2-16,0-10-5 0,0 1-1 0,0 0-3 16,0-1-7-16,17 1 1 0,-17 0-8 15,16-1-3-15,1 10 0 0,-17-18 0 0,16-1-1 16,1 19-5-16,-1-9 3 0,17 0 0 0,-33 9 0 16,33 0 3-16,-33 0 1 15,33 0 2-15,-33 0 2 0,0 0-2 0,17 9 2 16,-17-9-4-16,17 9 9 0,-17 10-2 0,0-19 4 15,16 18-2-15,-16-18-6 0,0 10-1 16,0 8-4-16,17-8 1 0,-17-1-1 0,0 0-5 16,0 1 6-16,16-1-3 0,-16 0-2 0,0-9-19 15,0 19-43-15,0-19-38 0,0 18-20 16,0-18-8-16,0 0 7 0,17 0 15 0,-17 0-64 16</inkml:trace>
  <inkml:trace contextRef="#ctx0" brushRef="#br1" timeOffset="102276.08">16173 11823 71 0,'0'-10'40'0,"-17"10"-9"0,17 0-10 16,0 0 0-16,0 10-2 0,0-10 7 0,0 9 4 16,-16 0-3-16,16 0 3 0,0 10 2 0,0 0-1 15,0-1 6-15,0-8 4 0,0 17-3 0,0-8 10 16,0 9 5-16,0 0-3 0,0-10-3 16,0 10-2-16,0-9-4 0,0 9-3 0,16 0-14 15,-16-10-2-15,0 1-10 0,0 9-4 16,17 0-3-16,-17-10-3 0,0-8-1 0,0 8 3 15,0-8-8-15,0 8 6 0,0-8-15 16,0-1-32-16,0 0-44 0,0 10-27 0,0-19-28 16,0 0-4-16,0 0 10 0</inkml:trace>
  <inkml:trace contextRef="#ctx0" brushRef="#br1" timeOffset="102676.1">16090 12213 47 0,'0'-9'51'0,"0"0"-16"15,0 9-16-15,0-10-8 0,17 10-1 0,-17 0 1 16,16-9-8-16,1 9 0 0,-1 0-1 0,1 0-2 16,-1-9 0-16,17 9 0 0,0 0 0 15,-33 0-7-15,33 0-5 0,-16-10 1 0,-1 10 0 16,1 0 4-16,0 0 4 0,-1 0 3 15,1 0-4-15,-1-9 4 0,-16 9 2 0,0 0 5 16,33 0 9-16,-33-9 12 0,0 9 2 0,0 0 5 16,0 0 1-16,0-10 5 0,0 10 8 15,0 0 1-15,0 0 3 0,0 0-7 0,0 0-12 16,0 0-11-16,0 0-9 0,0 0-7 16,0 10 1-16,0-10 13 0,0 9 20 0,0 0 8 15,0 10-3-15,0-10-8 0,0 10-14 0,0 9-3 16,0-28-1-16,0 18-10 0,0 1-4 0,0-10-2 15,0 10-8-15,0 0 6 0,0-10-5 16,0 19 7-16,0-28-7 0,0 18 1 0,0-8-30 16,0-1-43-16,0 0-25 0,0-9-21 0,0 10-13 15,0-10 1-15,0 0 19 0,-33 0-61 16</inkml:trace>
  <inkml:trace contextRef="#ctx0" brushRef="#br1" timeOffset="102844.26">16404 12064 37 0,'0'-18'38'16,"0"-1"-8"-16,0 1 0 0,0 18 5 0,0-19 0 15,0 0-5-15,0 10-9 0,0 9-10 0,0-9-3 16,0 9-5-16,0 0-1 0,0 0-6 16,0 0-7-16,0 0-17 0,0 0-11 15,0 9-8-15,33 0-2 0,-33-9-47 16</inkml:trace>
  <inkml:trace contextRef="#ctx0" brushRef="#br1" timeOffset="103193.29">16718 12111 53 0,'17'0'36'0,"-17"0"1"0,0 0 0 16,0 0 7-16,0-19 7 0,16 19 4 15,-16-9 1-15,0 0 10 0,0 9 5 0,0-10 3 16,0 10 10-16,0 0-4 0,0 0 2 0,0 0 0 16,0-9-3-16,-16 9-3 0,16 0-5 0,0 0-21 15,0 0-7-15,0 0-17 0,-17 0-5 16,17 0 0-16,0 9-9 0,0-9-3 0,-33 10 0 16,33-1-2-16,0 19 0 0,-33-28-10 15,33 18 3-15,0 1 7 0,0 0-7 0,0-1 5 16,0 1-5-16,0 9 0 0,0-10 6 0,0-8-4 15,0 8 0-15,0 1 0 0,33-10 7 0,-33 10-9 16,33-10 6-16,-33 10-6 0,33-19 0 16,-16 0-33-16,16 18-37 0,-16-18-36 0,32 0-13 15,-49 0-10-15,33-18-5 0,0 18-7 0,-33 0 3 16,17-19 9-16,-1 10 8 0,-16 0 17 16</inkml:trace>
  <inkml:trace contextRef="#ctx0" brushRef="#br1" timeOffset="104208.77">15643 12129 8 0,'0'0'3'16,"0"0"4"-16,0 0 2 0,0 0 0 0,0 0 0 16,0 0-1-16,0 0-1 0,0 0 0 15,0 0 1-15,0 0-3 0,0 0 1 0,0 0 0 16,0 0-1-16,0 0 1 0,0 0-1 0,0 0 1 16,0 0-1-16,0 0 1 0,0 0 1 15,0 0-2-15,0 0 0 0,0 0 1 0,0 0-1 16,0 0-1-16,0 0 2 0,0 0-1 0,0 0 0 15,0 0-2-15,0 10 2 0,0-10-3 16,-33 0 1-16,33 0 3 0,0 0-2 0,0 0 2 16,0 0-1-16,0 0-2 0,0 0 0 15,0 0 0-15,0 0 1 0,0 9 0 0,0-9 6 16,0 0 0-16,33 0 0 0,-33 0 1 16,0 9-2-16,0-9-1 0,0 0-1 0,0 10-3 15,0-10 3-15,0 0-1 0,17 9 1 0,-17-9-2 16,0 9-1-16,0-9 0 0,17 10 0 0,-17-10-1 15,0 9-3-15,0 0 0 16,0-9 1-16,0 19-1 0,0-19 0 16,0 18 0-16,0-18 0 0,0 10 0 15,0-1-4 1,0 0-19-16,0-9-17 0,0 0-18 0,16 10-5 16,-16-10-3-16</inkml:trace>
  <inkml:trace contextRef="#ctx0" brushRef="#br1" timeOffset="105889.49">17843 12046 35 0,'0'0'20'0,"0"-10"-3"15,0 10-5-15,0 0-2 0,-17 0-1 0,17 0 1 16,-16 0-3-16,-1 0 1 0,1 10 2 16,-1-1 1-16,17 0-2 0,-33 10 0 0,0-10 0 15,33 10-1-15,-33-1-2 0,0-18-1 0,16 19 1 16,1-10-2-16,-1 1-1 0,17 8-3 16,-16-8 3-16,-1 8-3 0,17 1 2 0,0-1 1 15,0-18-3-15,0 10 3 0,0-10 0 16,0 9 0-16,17 0 2 0,-17-9 0 0,16 0 0 15,-16 0-3-15,17 0 3 0,-1 0-1 0,1-9-4 16,-1 9 2-16,1-9 0 0,16-1 0 16,-33 10 1-16,33-18 11 0,0-1 6 0,-33 10-1 15,17-10-3-15,-1 1-2 0,1-1-3 16,-17 0-2-16,16-18 2 0,1 19 0 0,-17-10 0 16,16 0-5-16,-16 0-1 0,0 0 0 0,0-9-1 15,0 18-2-15,0-18 3 0,-16 9-2 0,16 0-3 16,0 10 5-16,0 8 6 0,0-8 3 15,0-1 5-15,-17 1 1 0,17 8-4 0,0 1-3 16,0 9-4-16,0-9-4 0,0 9-8 16,0 9 1-16,0 0 2 15,0 19 0-15,0-28 0 0,0 19 0 0,0-1 2 16,17 1-2-16,-17 9 1 0,0-10-1 16,0 20-3-16,16-20 4 0,-16-8-1 0,0 17 2 15,17-8-4-15,-17 9 4 0,0-9-1 0,0-1-1 16,33 10 0-16,-33-9-2 0,0-1-7 0,0 1-34 15,0-1-28-15,0 1-17 0,0 0-5 16,0-10 3-16</inkml:trace>
  <inkml:trace contextRef="#ctx0" brushRef="#br1" timeOffset="106322.71">18372 11934 71 0,'0'0'57'16,"0"0"-24"-16,0 0-18 0,-33 9-8 0,33 1-2 16,0-1 3-16,-33 0 3 0,16 10-1 15,1-19 1-15,-1 19-3 0,-16-10-3 0,17 9 1 16,16 1-3-16,-17-10-3 0,17 10 3 0,-33 9-2 15,33-28 0-15,0 18-1 0,0-8 0 0,0 8 0 16,0-8 2-16,0-1-1 0,0-9 3 16,0 9-2-16,0-9 0 0,0 0 0 0,33 0 3 15,-33-9 0-15,0 9 7 16,17-9 6-16,-17-1 5 0,16 1 9 0,-16 0 1 16,17-1-4-16,-17-8-9 0,16 18 7 0,-16-28-3 15,0 19-1-15,0-1 2 0,17 1 4 0,-17 0 2 16,0 9 0-16,0-10-9 0,0 10-13 15,0 0-7-15,0 0-1 0,0 10 1 16,16-10-2-16,-16 9 0 16,0 0 0-16,17 1 1 0,-17-1-3 0,0 0 2 15,33 10-16-15,-33-19-20 0,0 18-26 0,33-18-19 16,-33 0-11-16,0 0 1 0,33 0 2 16,-33 10 7-16</inkml:trace>
  <inkml:trace contextRef="#ctx0" brushRef="#br1" timeOffset="107006.13">18554 11813 26 0,'0'-18'30'0,"0"-10"-12"0,-33 9-2 16,16 1 4-16,17 8 9 0,-16-8 12 0,16 8 4 16,-17 1-10-16,17 9-8 0,0-9-15 15,0 9-6-15,-16 0-3 0,16 9-3 0,0 0 1 16,0 1-1-16,0-1-2 0,0 10 4 0,16-1-2 15,-16 1 3-15,0 9 6 0,17-10 9 16,-17 10-3-16,16 0-2 0,-16-9 7 0,17-1-9 16,-17 10 0-16,33 0-4 0,-33 0-1 15,0-9-2-15,33-1-4 0,-33 10 0 0,0-9 0 16,0-1 0-16,0 1 0 0,0-1 0 16,0-18 0-16,33 10 0 0,-33-1 2 0,0 0 4 15,0-9 18-15,0 0 19 0,0 0 8 0,0 0-13 16,0 0-13-16,0-9-14 0,0 9-2 0,0-9-4 15,-33-1 3-15,33-8 0 0,0 18-2 0,33-28 2 16,-33 9-4-16,0 10-1 0,0-10-3 16,0 1 0-16,17 9 1 0,-1-10-1 0,17-9 0 15,-16 9-3-15,16 1 0 0,0 9 3 16,0-1 2-16,17-8-2 0,-17 18-5 0,0 0 5 16,33-19 0-16,-33 19 0 0,-33 0-2 0,33 0 2 15,0 0-4-15,-16 19 1 0,-1-19 1 0,1 0 4 16,-17 0-4-16,0 0-2 0,16 18 6 15,-16-18-2-15,-16 10-4 0,16-1 4 16,-17 0 2-16,1 10-1 0,-1-10-1 16,1 19 0-16,-1-28 2 0,-16 19-4 0,33-10 3 15,-33 0 1-15,33 10 3 0,-33-1-8 0,16-8-1 16,1-1 7-16,-1 0 1 0,17 10-7 0,0-19 3 16,0 0 1-16,-16 18-1 0,16-18-2 15,16 0 2-15,-16 0 4 0,0 0 0 0,17 0-2 16,-17 0-2-16,16 0-3 15,-16-18 5-15,17 18-2 0,16-19 4 0,-33 10-8 16,0 0 6-16,0-1 0 0,33 1-5 16,-33 0 0-16,0-1 3 0,0 1 0 0,0 9 1 15,33-9-3-15,-33 9 4 0,0 0-2 16,17 0-2-16,-17 0 5 0,16 9-5 16,1 0 2-16,-1 1 1 0,1-1 1 15,-1 0-1-15,34 1-1 0,-50-1 2 0,33 0-5 16,-33 10 3-16,16-19 0 0,18 18-19 0,-18-18-33 15,-16 10-28-15,17-10-22 0,-1 9-9 16,-16-9 4-16,17 9 13 0</inkml:trace>
  <inkml:trace contextRef="#ctx0" brushRef="#br1" timeOffset="107905.03">17479 12716 105 0,'0'-19'56'0,"33"19"-25"0,-33 0-16 16,0 0-9-16,0 0-3 0,0 0 0 0,0 0 0 15,0 0 6-15,0 19 9 0,0-19 7 16,0 18 1-16,0-9-6 0,0 1 0 0,0 8-10 15,0 1-3-15,33 0 1 0,-33 8-6 0,0-8 2 16,0-10 7-16,0 10 5 0,0 0-4 16,0-10-4-16,0 9 2 0,0-8-1 0,0 8 2 15,0-18-2-15,0 0 11 0,0 0 15 0,0 19 15 16,0-19 14-16,0 0 1 0,0-19-29 16,0 19-12-16,17-18-9 0,-17 8-12 0,0-8 3 15,0-1-6-15,16 1 5 0,-16-1 3 16,17 0-5-16,-1-8 4 0,-16 8-5 0,17 10-2 15,-1-10 0-15,1 10 1 0,16-1 1 0,-33 1-2 16,0 9 1-16,33 0-1 0,-33 0-2 0,0 0 4 16,33 9-2-16,-33-9 0 15,0 10 0-15,17-1 3 0,-17 0-3 0,16 1 2 16,-16-1-2-16,17 0 0 0,-17 1 4 16,16-1-9-16,-16 9 7 0,0-18 0 15,17 0-1-15,-17 19-1 0,0-19-2 16,0 0 4-16,0 0 2 0,0 0 3 15,0 0-6-15,0 0 1 0,0 0-4 0,16-19 2 16,-16 19 4-16,0 0-6 0,0-18 3 16,17 9-1-16,-17-1-2 0,33 1 0 0,-33 0 2 15,0 9 0-15,0-10 4 0,33 1-7 0,-33 9 5 16,0 0-4-16,0 0-2 0,0 0 5 16,33 9 1-16,-33-9-4 15,0 10-1-15,0-1 3 0,0-9-4 0,0 9 8 16,0 1-6-16,0-1 5 0,0 9-5 0,0-18 2 15,17 19-3-15,-17-19-21 0,0 0-41 0,0 9-30 16,0 1-20-16,16-10-3 0,-16 0 9 16,0 9 11-16,0-9 14 0</inkml:trace>
  <inkml:trace contextRef="#ctx0" brushRef="#br1" timeOffset="108272.84">18223 12716 67 0,'-16'0'35'0,"16"0"-18"0,0 0-8 15,0 0-4-15,0 0-2 0,-17 0 2 16,17 18 0-16,0-18 0 0,0 0 1 0,0 0-2 16,0 9 0-16,0 1 2 0,0-1 0 15,0 0 0-15,0 1 4 0,17-1 0 0,-17 0-4 16,0 1-1-16,16-1 0 0,-16-9-1 0,17 18 0 15,-1-18-2-15,1 0 1 0,-17 0-2 0,16 19 2 16,1-19-2-16,16 0 3 0,-33 0 3 16,33-19 4-16,-33 19 9 0,33 0 8 0,-33 0 8 15,0-18 7-15,0 18-3 0,0-9 2 0,0-1-7 16,0 10-4-16,0-9-6 0,0 0-9 16,0-1-4-16,-33 1-6 0,33 0 8 0,0-1-5 15,-33 1-3-15,0 9 1 0,16 0-5 0,1-18 4 16,-17 18-4-16,16 0-2 0,-16 0-3 0,33 0 1 15,-33 0 0-15,0 0-21 0,33 0-33 0,-50 0-25 16,34 18-14-16,16-18-7 0,-17 0 8 16,17 0 10-16</inkml:trace>
  <inkml:trace contextRef="#ctx0" brushRef="#br1" timeOffset="108770.64">18653 12716 66 0,'0'0'85'0,"0"0"-29"0,-16-19-27 0,-1 19-11 15,17 0 3-15,-33 0 18 0,33 0 12 0,-33 0 0 16,33 0-2-16,-33 19-12 0,16-19-8 16,1 0-9-16,-1 18-6 0,17-18-9 0,-16 9 1 15,16 1-6-15,-17-1 5 0,17 0-9 0,0 10 6 16,0-10-1-16,0 1-1 0,0-1-2 0,0 9 3 15,17-18-1-15,-17 19-4 0,0-19-4 16,16 0-1-16,-16 9 0 0,17-9 0 0,-17 0 1 16,16 0 4-16,-16-9 4 0,17 9-7 15,-17 0 3-15,33-19 0 0,-33 19 1 0,0-18 0 16,0 9 1-16,0-10 2 0,33 10 0 16,-33-10 0-16,0 0 0 0,0 10 2 0,0-9-2 15,0-10 3-15,0 0 1 0,0 9-2 0,0 0 11 16,-33 10-4-16,33-9 6 0,0-10 8 0,0 9 9 15,0 0 9-15,0 10 0 0,0 0 3 16,0 0 0-16,0-1-5 0,0 10-16 0,0 0-6 16,0 0-11-16,0 0-5 0,0 0-1 15,0 10 0-15,0-1 1 0,0 0 3 16,0 10-9-16,0-1 6 0,0 1 5 0,0 0-3 16,0-1-3-16,0 1 1 0,33-1 4 0,-33 1-1 15,0 0-1-15,33 9 0 0,-33-10 0 16,0-9 1-16,0 10-4 0,17 0 5 0,-1-1-9 15,-16 1 2-15,17-1-15 0,-17 1-55 0,0-10-45 16,16 1-35-16,-16-1-6 0,0 0 10 16,0 1-82-16</inkml:trace>
  <inkml:trace contextRef="#ctx0" brushRef="#br1" timeOffset="109137.7">18901 12855 74 0,'0'-19'61'0,"17"19"-23"16,-17-18-17-16,0 18-4 0,16-9 1 0,1-1 8 16,-17 1 3-16,33 0 0 0,-33 9-3 0,0-10-2 15,0 10-1-15,33-9-5 0,-33 0-2 16,0 9-1-16,0-10-7 0,0 1-5 0,0 9 1 15,0 0 0-15,0 0-2 0,0-18-2 0,0 18 2 16,-33 0-1-16,33 0 2 16,0 0 3-16,-33 0-2 0,33 0 5 0,-17 18-1 15,17-18 3-15,-16 0 2 0,-1 9-1 0,17 10-1 16,0-10-4-16,0 1 1 0,-16-1 0 16,16 0 3-16,16 10-1 0,-16-1 0 0,0-18 2 15,17 19-5-15,-1-19-1 0,1 9 1 0,16 1-5 16,-33-10 2-16,33 9-3 0,-33-9-1 0,33 0-35 15,-16 0-29-15,-1 0-21 0,17 0-9 16,-16-9-2-16,-1-1 11 0,34 1 13 0</inkml:trace>
  <inkml:trace contextRef="#ctx0" brushRef="#br1" timeOffset="109403.96">19265 12492 45 0,'-17'0'43'0,"17"-18"-6"15,-16 18-3-15,16-19 4 0,0 19 0 0,-33-9-3 16,33 9-9-16,0 0-8 0,0 0-6 16,0 9-3-16,-33 10-1 0,33-19 4 0,0 18 10 15,0-18 5-15,0 19 8 0,33-1 6 16,-33 10 2-16,0-9-5 0,0 0 3 0,0 8-6 16,33-8-5-16,-33 9-5 0,0-9-6 0,0 9-7 15,16-10-10-15,1 1-2 0,-17 9 5 16,17-10-4-16,-1 1 4 0,-16-1-5 0,17 10-2 15,-17-9 2-15,16 0-13 0,-16-1-37 0,0-9-33 16,17 19-20-16,-17-28-10 0,0 0 6 16,16 19 11-16,-16-19 16 0</inkml:trace>
  <inkml:trace contextRef="#ctx0" brushRef="#br1" timeOffset="109752.88">19844 12613 85 0,'0'0'66'0,"0"0"-19"0,0 0-8 16,-33 0-2-16,33-18 10 0,-17 18 4 0,17 0 1 16,-16 0-6-16,-1 18-2 0,1-18-7 15,-1 0-4-15,0 9-13 0,1 1-7 0,-1-1-3 16,17 0-6-16,-16 10 0 0,16-10 0 0,0 1-2 15,-33 18 0-15,33-28 5 0,0 18-7 0,0-9 1 16,0 1 0-16,33 8 3 0,-33-8-1 16,0-1 2-16,16 0-1 0,1 1-1 0,-1-1-3 15,1 9 6-15,16-18 8 0,-16 0 12 0,-1 0 13 16,1 19 9-16,-17-19-11 0,33 0-3 0,-33 0 3 16,0 0-3-16,0 0-1 0,33 0 2 15,-33 0 4-15,-33 9-6 0,33-9-18 0,0 0-11 16,-50 0-2-16,17 0-29 0,0 10-35 15,-17-10-33-15,1 0-48 0,-1 0-39 0,-16 0-26 16,0 0 19-16</inkml:trace>
  <inkml:trace contextRef="#ctx0" brushRef="#br2" timeOffset="117714.81">5970 12790 36 0,'0'0'14'0,"0"0"0"0,0-9 0 16,0 9 3-16,0 0 8 0,0 0 0 16,0 0 1-16,0 0 0 0,0 0 0 0,0-10 1 15,0 10 0-15,0 0-3 0,0 0 3 16,0 0-1-16,0 0 3 0,0 0-1 0,0 0 9 15,0 0-4-15,0 0-1 0,0 0-3 0,0 0-2 16,0 0-5-16,0 0-9 0,0 0-4 16,0 0 1-16,0 0-5 0,0 10-2 15,0-10 0-15,0 9 5 0,0 0 6 0,0 1 13 16,0 17 1-16,0-27-3 0,0 19 2 0,0 0 0 16,-33-10-1-16,33 10-10 0,0-1-6 15,33 1 1-15,-33-1 11 0,0 1 3 0,0 0-1 16,0-1-8-16,0 1-3 0,0-1 4 15,33 10-9-15,-33-9 4 0,0-1-2 0,0 1-6 16,0 0-4-16,33 9 4 0,-33-10-1 0,0 10-3 16,0-9 2-16,33 9-2 0,-33-10 7 0,0 10-7 15,33-9 0-15,-33 9 2 0,0-10-2 16,0 10 0-16,0 0 0 0,33-9 4 0,-33-1-4 16,0 10 3-16,0-9-8 0,0-1 6 0,0 1-1 15,0 0-2-15,17-1 2 0,-17-9 3 16,0 10 1-16,33-10-2 0,-33 10 0 0,0-10-5 15,0 10 0-15,0-19 8 0,0 9-8 16,0 0 9-16,0 1-6 0,0-1 0 0,0 0 3 16,0-9-7-16,0 10 4 0,0-1 0 0,0-9-2 15,0 9 6-15,0-9-8 0,0 0 9 0,0 10-5 16,0-10-2-16,0 0-2 0,0 0 7 16,0 18 0-16,33-18-1 0,-33 0-7 15,0 0 8-15,0 0-2 0,0 0-4 16,0 0 6-16,0 0-2 0,0 0 1 15,0 0-4-15,0 0-1 0,0 0-3 16,0 0 0-16,0 19-8 16,0-19-5-16,0 0 4 0,0 0-4 0,0 0 0 15,0 0-2-15,0 0-2 0,-33 0-13 0,33 0-17 16,0 0-6-16,0 0-8 0,0 0-7 16,0-19-6-16,0 19-8 0,0 0 0 0,0 0-1 15,0 0 5-15,0-18 8 0</inkml:trace>
  <inkml:trace contextRef="#ctx0" brushRef="#br2" timeOffset="121310.12">2414 14176 7 0,'0'0'10'0,"-33"0"2"15,33 0-1-15,0 0-3 0,0 0-2 0,0 0-2 16,0 0 0-16,0-9 3 0,0 9 0 0,0 0 1 16,0 0 0-16,0 0-1 0,0 0-1 15,-33 0 3-15,33 0-1 0,0 0 1 16,0 0 0-16,0 0-3 0,0 0-3 0,0 0 3 15,0 0-3-15,0 0-1 0,33 0 0 16,-33 0 1 0,0 0-3-16,0 0 1 0,33 0-1 0,-33 0 3 15,0 0 7-15,33 0 5 0,-33 0 0 16,33 0-2-16,1 0-2 0,-18 0-1 16,17 0-4-16,0 0 4 0,0-19-1 0,0 19 2 0,0 0 1 15,1 0-1-15,15 0-3 0,-16 0-3 16,33 0 5-16,-33 0-5 0,17-19 4 0,16 19-2 15,-33-9 1-15,33 9-1 0,-16 0-3 16,16 0 0-16,0-9 0 0,0 9 0 0,-16 0 4 16,16 0 5-16,0-10-7 0,-16 10 3 0,16 0-3 15,0 0-3-15,0 0 1 0,17 0-4 16,-50-9 2-16,33 9 0 0,17 0 2 0,-17 0-2 16,0 0 10-16,-33 0 6 0,50 0 3 15,-17 0-4-15,-16 0-2 0,16 0-9 0,0 0-2 16,0 0 0-16,17 0 0 0,-17 0-2 15,0 0 0-15,-16 0 0 0,16 0-2 0,0 0 4 16,0 0-6-16,-16 0 2 0,16 0 0 0,0 0 4 16,17 0-2-16,-17-9-2 0,0 9-3 0,-16 0 3 15,16 0 3-15,0 0-3 0,-16 0-2 16,16 0 2-16,0 0 3 0,0 0-3 0,17 0-2 16,-17 0 2-16,0 0-3 0,-16 0 6 0,16 0-3 15,0 0 0-15,17 0 0 0,-17 0 0 16,0 0 0-16,-16 0 0 0,16 9 2 0,0-9-2 15,-17 0-2-15,18 0 5 0,-1 0-8 0,-33 0 5 16,33 0 2-16,-16 9-2 0,16-9 4 0,0 0-7 16,-33 0 3-16,17 0 2 0,16 0-4 15,-33 0 2-15,16 10 3 0,17-10-3 0,-32 0 1 16,32 0-4-16,-17 0 3 0,17 0 3 16,1 0-1-16,-34 0-2 0,16 0 0 0,17 0 0 15,1 0 0-15,-34 0 3 0,33 0-3 0,-17 0-5 16,18-10 6-16,-1 10-1 0,-33 0 0 0,16 0 1 15,18 0-1-15,-1-9 0 0,-33 9 0 16,16 0 3-16,17 0-6 0,-32-9 3 0,-1 9 0 16,16 0 3-16,17 0 0 0,-33-9-6 0,17 9 3 15,0 0 0-15,-1 0-3 0,-16 0 3 16,0-10 0-16,17 10 5 0,0 0-2 0,-1 0-3 16,-16 0-4-16,0 0 7 0,0 0-3 0,17-9 0 15,-17 9 0-15,33 0-3 0,-33 0 4 16,0 0 2-16,1 0-3 0,15-9-3 0,-16 9 5 15,0 0-1-15,33 0-4 0,-49 0 3 0,16 0 2 16,33 0-2-16,-33 0 0 0,0 0 4 0,0 0-4 16,0 0-5-16,17 0 8 0,-17-19-3 15,0 19 3-15,0 0-2 0,0 0-1 0,0 0-2 16,17 0 6-16,-17 0 4 0,0 0 2 16,33-19 1-16,-49 19-3 0,49 0-8 0,-33-9 3 15,0 9 3-15,0 0-3 0,0-9-1 0,0 9-2 16,17-9-2-16,-17 9 4 0,0 0-1 15,0 0-1-15,0-10 2 0,0 10-1 0,17 0 2 16,-50-9-5-16,33 9 2 0,0 0-2 0,0-9-1 16,-16 9 6-16,16 0-3 0,0-10 1 15,0 10 2-15,0 0-2 0,0-9 2 0,-33 9 2 16,33 0 0-16,-16 0 5 0,16-9 0 16,-17 9-9-16,34 0 6 0,-50 0 0 0,33 0-1 15,0 0 1-15,-33 0-1 0,33-19-5 0,-33 19 11 16,17 0-4-16,16 0 5 0,-17 0 2 0,1 0-2 15,16-18-1-15,0 18-5 0,-33 0-5 16,33-10-2-16,0 10 5 0,-33 0-5 0,33-9 2 16,-16 9-2-16,-1-9-2 0,34 9 2 0,-50 0 0 15,33-10 0-15,0 10 0 0,-33 0 0 0,33 0 2 16,-33-9-2-16,17 9 2 0,-1 0-2 16,1 0 2-16,-1-9-2 0,1 9 3 0,16 0 2 15,-33 0-4 1,0 0 1-16,0 0 1 0,0 0-5 0,0 0 8 15,0 0-3 1,0 0-5-16,0 0-4 0,0 0-9 0,0 0-19 16,0 0-16-16,0 0-17 0,0 0-11 0,-33 0-6 15,33 0 2-15,-17 0-5 0,1 0 3 0,16 0 5 16,-17 9-58-16</inkml:trace>
  <inkml:trace contextRef="#ctx0" brushRef="#br2" timeOffset="122408.83">2348 14176 61 0,'0'-9'32'0,"0"9"-4"15,0 0 2-15,0 0 2 0,0 0 7 16,0 0 1-16,0 0-3 0,0 0-3 0,0 0 4 16,0 0-3-16,0 0-5 0,0 0-10 15,0 0-6-15,0 0-10 0,0 0-2 0,0 0 1 32,0 9-1-32,0 0-2 0,0 0 8 15,33 1 1-15,-33-1 8 0,0 10 14 0,0-1 2 16,0 1-6-16,0 9 7 0,0-10 3 15,0 10 3-15,0 0-12 0,0 0-1 16,0 0-7-16,0 9-6 0,0-9 9 0,0 9-5 16,0 1 5-16,0-11-11 0,0 11 3 0,0-10-6 15,0 9-3-15,0-9 2 0,0 0-4 16,0-1 0-16,0-8-1 0,0 9-3 16,0-9 5-16,0 9-7 0,0-28 2 0,0 18 2 15,0-9-4-15,0 1 2 0,0-1 0 0,0-9 2 16,0 9 0-16,0-9 1 0,0 10-3 15,0-10-11-15,0 0-29 0,0 0-19 0,0 0-14 16,0 0-21-16,0 0-16 0,0-10-5 0,0 10 3 16,0 0 13-16,0-9 11 0,0 0-51 15</inkml:trace>
  <inkml:trace contextRef="#ctx0" brushRef="#br2" timeOffset="123392.06">1373 15301 24 0,'0'-9'20'0,"0"-10"-7"0,0 19 3 15,-34-9 0-15,34 0 4 0,0 0 2 0,0-1 0 16,0 10-2-16,0 0 1 0,0 0 3 16,0 0-3-16,0 0-4 0,0 0-4 15,0 0-9-15,0 0 0 0,0 0-1 0,0 0 4 16,0 10 12-16,0 8 3 0,0 1 9 16,0 9-7-16,0 0 1 0,0 0-2 0,0-1-2 15,0 11 2-15,0-10 0 0,0 9-6 16,0 0-4-16,0-9-5 0,0 9-4 15,0-9-1-15,0 0-3 0,0 0 4 0,0 0-2 16,0 0-4-16,34-10 5 0,-34 10-5 0,0-9 2 16,0-10 4-16,0 10-4 0,0-10-2 15,0-9 3-15,0 9 4 0,0-9 0 16,0 0-2-16,0 9 8 0,0-9 3 0,0-9 9 16,0 9-4-16,0-9-7 0,0 0-5 0,0-1-2 15,0-8-2-15,0-1-1 0,0 0-2 16,33 1-2-16,-33-10 3 0,0 9-1 0,33 1 2 15,-33-1-2-15,0 1 0 0,33-1-2 16,-33 0 4-16,16 1-1 0,-16 8-7 16,33 1 2-16,-33 9 2 0,0 0-1 0,33 0-1 15,-33 0 4-15,0 9 0 16,34 1-4-16,-34-1 4 0,0 10 0 0,0-10 3 16,0 10-6-16,33-1 3 0,-33-9 3 15,0 10-3-15,0 0-2 0,0-1 4 0,0-8-2 16,0 8 0-16,0 1-3 0,0-10-37 15,0 10-29-15,0-10-18 0,0 0-9 0,0 1 2 16,0-1 11-16,0-9 13 0</inkml:trace>
  <inkml:trace contextRef="#ctx0" brushRef="#br2" timeOffset="123642.07">1802 15506 30 0,'0'0'29'0,"0"9"-5"15,0-9-10-15,0 0-4 0,0 10 1 16,0-1-3-16,0 0-2 0,0 1 1 0,0-1 5 16,0 0 1-16,0 10-3 0,0-10-3 15,0 10-3-15,0-10 1 0,0 0-3 0,0 10 0 16,0-1-2-16,0-8 1 0,0 8-1 15,0-8 0-15,0-1-3 0,0 10-19 0,0-10-17 16,0 0-5-16,0 0-40 0</inkml:trace>
  <inkml:trace contextRef="#ctx0" brushRef="#br2" timeOffset="123840.82">1687 15413 42 0,'0'-19'35'0,"0"10"-7"16,0 0-7-16,0 0 5 0,-33-1-1 0,33 10-4 15,0 0-4-15,0 0-7 0,0-18-2 16,0 18-5-16,0 0-5 0,0 0-2 16,0 0-9-16,0 0-11 0,0 18-6 15,0-18-4-15,0 0-3 0,33 10 1 16</inkml:trace>
  <inkml:trace contextRef="#ctx0" brushRef="#br2" timeOffset="124290.43">2017 15720 43 0,'0'0'37'0,"0"0"1"0,0 0-2 16,0 0-1-16,0 0-3 0,0 0-3 16,0-9-1-16,0-1-3 0,34 1 0 0,-34 0-5 15,0-1 4-15,0 1-6 0,33 0-3 16,-33 0-5-16,0-10-1 0,0 10 1 0,33-1 3 16,-33-8 1-16,0 8 4 0,0 1 6 0,0 0 6 15,0 0-1-15,0-1-1 0,0 1-5 16,0 0-7-16,-33 9-8 0,33-10 0 15,0 10-8-15,-33 0-2 0,33 0 3 16,-34 10-3-16,34-1 2 0,-33 0-5 16,33 1 6-16,0-1-1 0,-33 9 0 15,33-8-2-15,0 8 4 0,0 1-6 16,0-10 4-16,0 10 3 0,0-1 1 0,0-8-4 16,0 8 1-16,0-8-1 0,0-1 0 0,0 0 0 15,0 1 0-15,0-1 2 0,33 0 0 16,-33-9-1-16,0 9 2 0,33-9-3 0,-33 10 0 15,34-10 3-15,-34 0-15 0,33 9-29 16,-33-9-33-16,0 0-24 0,33-9-10 16,-33 9 3-16,16-10 13 0</inkml:trace>
  <inkml:trace contextRef="#ctx0" brushRef="#br2" timeOffset="124656.77">2265 15478 57 0,'-33'0'45'0,"33"0"-12"0,0 0-17 0,0 0-8 16,0 0-3-16,0 9 1 0,0 1 7 16,33-1 1-16,-33 0-4 0,0 10 0 0,0-10 8 15,0 1-1-15,34 8 5 0,-34 1 1 16,0-10-2-16,0 10-4 0,0-1-6 0,16 1-1 15,-16-10 0-15,0 10-3 0,33-10 1 0,-33 0 12 16,0 1 6-16,0-1 2 0,0-9 9 16,0 9 7-16,0-9 14 0,0 0 9 0,0 0 13 15,0 0-14-15,0-9-12 0,0 9-11 16,0-9-10-16,0-1-6 0,0-8-7 16,0-1-16-16,0 10 1 0,0-10-3 0,0-9 0 15,0 10-2-15,0-10 2 0,0 9-2 0,0 1-8 16,0-1-32-16,0 0-24 0,33 10-18 15,-33-19-14-15,0 19-7 0,0 0-1 0,33-1 5 16,-33 1 11-16,33 9 11 0,-33-9 10 16,33 9 9-16,-33 0 6 0</inkml:trace>
  <inkml:trace contextRef="#ctx0" brushRef="#br2" timeOffset="125240.43">2877 15497 102 0,'0'-10'60'0,"-33"10"-11"15,33-9-3-15,0 9-3 0,0 0 1 16,-33 0-4-16,33 0-9 0,-33 0-9 0,33 0-7 16,-33 0 1-16,17 9 1 0,-18 1 1 0,34 8 0 15,-33-8-4-15,33 8 9 0,-33 1-4 16,33-1-2-16,-33 1-2 0,33 0-9 0,-33-1-3 15,33 1-3-15,0-1 3 0,0 1-3 0,0-10 5 16,0 10-7-16,0-10 2 0,0 1 6 16,0-1-5-16,0 0 3 0,33 0-3 0,-33 1 4 15,0-10-4-15,33 0-1 0,-33 0 4 16,0 0-4-16,0-10 1 0,33 10 4 0,-33-9-5 16,0 0 0-16,33 0 2 0,-33-1-4 0,0 1 4 15,0-10-1-15,34 10-1 0,-34 0 2 16,0-10-2-16,0 10-2 0,0-10 6 0,16 10-1 15,-16-10-5-15,33 10 0 0,-33 0 6 16,0-1-1-16,0 10 2 0,0-9-1 0,0 9 0 16,0 0 0-16,0 0-2 0,0 0-1 0,33 0-1 15,-33 9 3-15,0 1-3 16,33-1 0-16,-33 0 2 0,0 1-2 16,0-10 3-16,33 9-3 0,-33 0 0 15,0 1-16-15,0-1-42 0,0 0-39 0,33-9-21 16,-33 9-2-16,0 1 9 0,0-10-61 0</inkml:trace>
  <inkml:trace contextRef="#ctx0" brushRef="#br2" timeOffset="125622.37">2943 15487 96 0,'0'-9'61'0,"0"9"-10"15,0 0-6-15,0 0-14 0,0 0-14 0,0 0-8 16,0 0-5-16,0 0-1 0,0 0 3 0,0 0 0 16,17 9 1-16,-17 1 1 0,33-1-3 15,-33 0 6-15,0 10-1 0,33-10 5 0,-33 1 3 16,0 8 3-16,33-9-3 0,-33 10-3 16,0-10-6-16,0 10-1 0,33-10-4 0,-33 10 2 15,0-10-4-15,0 0 1 0,0 10-1 0,0-10 2 16,0 1 0-16,0-1 4 0,0-9 4 15,0 9 18-15,0-9 12 0,0 0 21 0,0 0 1 16,0 0-17-16,0 0-14 0,0-9-16 0,0 0-8 16,0-1 2-16,0 1-4 0,0-10-2 15,-33 1-1-15,33-1 3 0,0-9-1 0,0 10-5 16,0-1-3-16,0 1 2 0,33-10 3 16,-33 18-3-16,0-8-2 0,0-1 2 0,0 19-26 15,0-18-23-15,0-1-22 0,33 10-22 16,-33 9-9-16,0-10-3 0,33 10 10 0,-33 0 5 15,0 0 11-15,17 0 9 0</inkml:trace>
  <inkml:trace contextRef="#ctx0" brushRef="#br2" timeOffset="125956.1">3456 15385 84 0,'0'-9'62'0,"-33"9"-5"0,33-9-4 16,0 9 7-16,0 0-1 0,0 0-14 0,-33 0-9 16,33 0-13-16,-17 0 1 0,17 0-2 15,0 9 1-15,0 9-7 0,-33-8-6 16,33 8-2-16,0-8 2 0,-33 8-4 0,33 10-2 15,0-19 1-15,0 10-2 0,0 0 1 0,0-1-3 16,0 1 6-16,0-10-7 0,0 10 1 16,33-10-1-16,-33 0 3 0,0 1-1 0,0-1-2 15,0 0 2-15,0-9-4 0,33 0-8 16,-33 10-13-16,0-10-18 0,0 0-20 0,17 0-15 16,-17-10-5-16,33 1 2 0,-33 0 4 0,0-1 6 15,33-8-43-15</inkml:trace>
  <inkml:trace contextRef="#ctx0" brushRef="#br2" timeOffset="126455.33">3489 15199 62 0,'-33'-19'54'0,"33"10"-7"16,0 0 1-16,0 9 7 0,-33-9 9 16,33-1 5-16,0 10-5 0,0 0-10 0,0-9-12 15,0 9-13-15,0 0-19 0,0 0-3 16,0 9-3-16,0-9-2 0,0 10 1 0,0-1-3 15,0 0 2-15,0 10-5 0,0-10 4 0,0 10-1 16,0-1 0-16,33 1 2 0,-33 9 8 16,0-10 12-16,0 1-1 0,0 18 7 0,0-27-17 15,33 8 2-15,-33 10-7 0,0-9-4 16,0-1 0-16,0 10-5 0,0-9 5 0,33-1 0 16,-33 1 1-16,0 0-3 0,0-10 0 0,0 9-2 15,0-8 4-15,0-1-5 0,0 0 3 0,0 1 2 16,0-10 0-16,0 0 3 15,0 0 1-15,0 0-3 0,0 0-5 16,0-10-2-16,0 1 4 0,0 0 0 0,0-1-2 16,0 1 2-16,33-9-2 0,-33 8 5 15,0-8-6-15,0 8 6 0,0-8-7 0,33 8 4 16,-33 1 0-16,0 9 4 0,0 0-4 16,17 0 0-16,-17 0-3 0,33 0 6 15,-33 0 0-15,0 9-7 0,0-9 10 16,33 10-4-16,-33 8-4 0,0-8 2 0,0-1 1 15,33 0 2-15,-33 1-3 0,0-1 3 0,0 0-7 16,33 0 4-16,-33 1 1 0,0-1-1 16,0 0 2-16,0-9-4 0,0 10 0 0,0-10-2 15,0 9 4-15,0-9-2 0,0 0-26 16,0 0-20-16,0 0-22 0,0 0-23 0,0 0-11 16,0-9 3-16,0-1 11 0,0 1 13 0,0 0 15 15</inkml:trace>
  <inkml:trace contextRef="#ctx0" brushRef="#br2" timeOffset="126888.16">3803 15376 56 0,'0'0'52'16,"0"0"0"-16,0 0-5 0,-33 9-3 0,33-9 6 15,0 9-1-15,0 1-2 0,0-1-9 16,33 10-10-16,-33-10-3 0,0 10-5 0,0-1-1 16,0-9-6-16,0 10-4 0,0-10-5 15,0 10 1-15,0-10-5 0,0 10 0 0,17-10 5 16,-17 10-8-16,0-10 1 0,0 0 4 0,0 1-31 15,0-1-33-15,0 0-25 0,0-9-11 0,0 10-1 16,0-10 13-16</inkml:trace>
  <inkml:trace contextRef="#ctx0" brushRef="#br2" timeOffset="127089.14">3704 15143 57 0,'0'-9'51'0,"0"0"-15"16,0-1-7-16,0-8-7 0,0 18-4 0,0-10-8 15,-33 10-4-15,33 0-3 0,33 0-3 16,-33 10-13 0,0-10-18-16,0 18-10 0,0-18-4 0,0 10-1 15</inkml:trace>
  <inkml:trace contextRef="#ctx0" brushRef="#br2" timeOffset="127637.24">4068 15404 82 0,'0'0'75'0,"0"-10"-4"0,0 1 7 0,0 9 14 16,0 0 4-16,0-9 3 0,0 9-7 16,0 0-12-16,0-9-12 0,0 9-5 0,0 0-20 15,0 0-19-15,0 0-17 0,0 0-2 0,0 9-3 16,-33 0-2-16,33-9-2 0,-17 19 2 15,17-10 0-15,0 10 2 0,0-10 1 0,-33 10-9 16,33-1 10-16,0 1-4 0,0-10 0 0,0 10-2 16,0-1 2-16,0-8 2 0,0 8-2 15,0-9 0-15,0 1 0 0,0-1-3 0,0 0 3 16,0 1-2-16,0-10 10 0,0 9-5 16,0-9 3-16,0-9-6 15,33 9 0-15,-33-10 0 0,0 1 4 0,0 0-3 16,0-1 2-16,0 1-3 0,17-9-3 15,-17 8 3-15,0 1-3 0,33 0 1 0,-33-1 5 16,0 1-3-16,0 0 0 0,0-1 0 0,0 1-5 16,0 9 2-16,0 0 3 15,0 0-4-15,0 0 2 0,0 9-1 0,0-9 5 16,0 10-2-16,0-1 0 0,33 0 0 16,-33-9 2-16,0 10-2 0,0-1-4 0,0 0 6 15,0-9-20-15,0 10-46 0,0-10-26 16,0 0-18-16,0 0-8 0,33 9 1 0,-33-9 3 15,0 0 8-15,0-9 10 0,0 9-56 0</inkml:trace>
  <inkml:trace contextRef="#ctx0" brushRef="#br2" timeOffset="127888.43">4167 15180 82 0,'-33'-27'65'0,"33"8"-9"16,0 0 6-16,0 1 17 0,-33 8 18 0,33 1 6 15,0 9-17-15,0-9-24 0,0 9-26 0,0 0-11 16,0 0-14-16,0 0-6 0,0 9-3 16,0 0 5-16,0 19-1 0,0-18 2 0,0 8-4 15,33 10 0-15,-33 0 0 0,0 9 0 16,0-9 26-16,33 0 47 0,-33 9 26 0,0-9-24 16,33 0-37-16,-33 9-21 0,33-9-10 15,-33 0 2-15,0 0-9 0,17 0-4 0,-17 0 1 16,33 0 2-16,-33-10-18 0,0 10-51 0,0-9-55 15,0 9-31-15,0-10-21 0,0 1-4 0,0-10 9 16,0 1 27-16</inkml:trace>
  <inkml:trace contextRef="#ctx0" brushRef="#br2" timeOffset="128936.37">5573 14111 8 0,'0'0'14'0,"0"0"3"0,0 0-1 0,0 0-2 16,0-10 1-16,0 10 1 0,0 0 2 0,0 0 1 16,0 0-3-16,0 0 3 0,0 0-1 15,0 0 2-15,0 0-4 0,0 0 0 0,0 0-2 16,0 0-3-16,0 0-5 0,0 0-1 16,0 0 7-16,0 0 8 0,0 10 14 0,0-1 0 15,0-9-5-15,0 9-5 0,0 10 4 0,33 0 13 16,-33-19 0-16,0 18-7 0,0 1 5 15,0 9-3-15,0-10 4 0,0 20-1 0,0-29-11 16,0 19-11-16,0 0-2 0,33 9-7 0,-33-19-4 16,0 10-4-16,0 0 5 0,0 0-5 15,33-9 4-15,-33 9-4 0,0-10-5 0,0 1 7 16,0-1 0-16,0 1 2 0,0 0-8 0,0-10 5 16,0 0 3-16,0 1-2 0,33-1-4 15,-33 0 2-15,0-9 5 0,0 9-7 16,0 1 7-16,0-10-8 15,0 0 6-15,0 0-8 16,0 0-3-16,0 0-32 16,0 0-17-16,0 0-18 0,0 0-9 0,0 0-5 15,0-10-2-15,0 10 5 0,-33 0 8 16,33-9 8-16,0 9 8 0</inkml:trace>
  <inkml:trace contextRef="#ctx0" brushRef="#br2" timeOffset="131270">5573 15236 27 0,'0'0'20'15,"0"-18"-2"-15,-33 8 2 0,33 1 2 0,-17 0 0 16,17-1 3-16,-16 1 1 0,16 0 0 16,-17-10 1-16,17 10-3 0,0 0 4 0,0 9-2 15,0-10 5-15,0 10 7 0,0-18-3 0,0 18 2 16,0 0-6-16,0-10 3 0,0 10 0 15,0 0 1-15,0 0-6 0,0 0 0 0,0-9 3 16,0 9-8-16,0 0-4 0,0 9-8 0,0-9-6 16,0 0 17-16,0 10 11 0,0 8 9 15,0-18 14-15,0 10 8 0,0 8 10 0,0 1-11 16,0-1-17-16,0 1-20 0,0 0-12 16,0-1-7-16,0 10 1 0,0-9-11 0,0-1 2 15,0 10 3-15,0 0-1 0,0-18 0 0,17 17-2 16,-17-8 4-16,0 0-4 0,16-1-7 15,-16 10-29-15,0-28-41 0,17 19-46 0,-17-10-27 16,33 0-13-16,-33 1 1 0,0-1 16 16,0-9 25-16,0 9 26 0</inkml:trace>
  <inkml:trace contextRef="#ctx0" brushRef="#br2" timeOffset="131733.74">5523 15236 42 0,'0'-37'32'0,"0"18"-11"16,0 1-1-16,0-1 1 0,0 1 9 0,0 8 5 15,17-18-3-15,-17 19 4 0,0-9-2 16,33 8-9-16,-33 1 3 0,0 0-4 0,33-1-6 16,-33 10 0-16,0-9 3 0,33 9 5 0,-33 0-4 15,0 0-5-15,33 0-6 0,-33 0-5 0,33 9-3 16,-33-9-1-16,0 10 0 0,0-1-2 15,17 0 1-15,-17 1-1 0,0-1 0 16,0 9 3-16,0-8-3 0,0 8-2 0,0 1 4 16,-17 0-4-16,17 8 2 0,0-8 2 0,-33 0-4 15,33-1-8-15,-33 1-6 0,33-1-2 0,0-8 1 16,-33 8 3-16,33-8 5 0,-33-1 7 16,33 0 0-16,0-9-1 0,0 10 3 0,-33-10 2 15,33 0-4-15,-17 0 4 0,17 0-1 31,17 0 1-15,-17 18-2-16,33-18-2 0,-33 0 2 16,33 10 0-16,-33-1 3 0,0 0-3 15,33 0 5-15,-33 10-5 0,33-10 0 0,-33 1 2 16,33-1-2-16,-33 10 0 0,17-1 2 0,16-18-2 16,-33 19 1-16,0-10-1 0,33 0-4 15,-33 1-23-15,0-1-33 0,33 0-21 0,-33 1-4 16,0-10 7-16</inkml:trace>
  <inkml:trace contextRef="#ctx0" brushRef="#br2" timeOffset="132151.13">5970 15432 14 0,'0'0'20'0,"0"0"4"0,0-10 1 0,0 10 0 16,0 0 1-16,0-9 0 0,0 9 0 0,33-9 2 15,-33-1-2-15,0 1-4 0,33 0-8 16,-33 0 2-16,0-1 0 0,33 10-3 0,-33-18-1 16,0 8 2-16,0 1 6 0,0 0 4 0,33-1 2 15,-33 1 0-15,0 9-2 0,0-9-8 0,-33-1-7 16,33 10-5-16,0-9 0 0,0 9-2 15,0 0-4-15,-33 0 5 0,33 0-6 16,-33 0 3-16,33 9-3 0,0-9 5 16,-33 10-1-16,33-1-4 0,0 0 3 0,0 1 0 15,-33 8 2-15,33-8-4 0,0 8 2 0,-17-8 2 16,17-1-1-16,0 9-1 0,0-8 3 16,0 8-3-16,17-8 3 0,-17-1 2 0,33 0 1 15,-33 1-2-15,0 8-4 0,33-18 3 16,-33 0-5-16,33 9 4 0,-33-9 1 0,33 0 0 15,-33 10-5-15,33-10-25 0,-33-10-31 0,33 10-22 16,-33-9-8-16,17 9 2 0,16-18 8 16</inkml:trace>
  <inkml:trace contextRef="#ctx0" brushRef="#br2" timeOffset="132433.12">6284 14976 76 0,'0'-9'31'0,"-33"-1"-5"16,33 1 8-16,-33 9 12 0,33-9 2 16,0 9 4-16,0-10-11 0,-33 10-14 0,33 0-13 15,0 10-8-15,0-10-1 0,0 9-5 0,0 0 5 16,0 1-2-16,0 17-3 0,33-17 0 0,-33 8 23 16,0 1 9-16,0 9 3 0,33 0 7 15,-33-10-1-15,0 10-3 0,33 0-5 0,-33 0 3 16,0 9 2-16,0-9-11 0,33 0-9 15,-33 0-13-15,0 9 4 0,0-9-9 0,0 0 0 16,0-9 0-16,33 9 1 0,-33-1 1 16,0-8-2-16,0 0-3 0,0-1-14 0,0-8-41 15,0-1-30-15,0 0-19 0,0-9-6 0,0 0 2 16,0 0 11-16,17 0 14 0</inkml:trace>
  <inkml:trace contextRef="#ctx0" brushRef="#br2" timeOffset="132882.7">6747 15264 55 0,'0'-9'48'0,"0"9"-9"16,0-9-2-16,0 9 6 0,0-10 11 0,-33 10-2 15,33 0-12-15,0 0-7 0,0 0-2 0,-33 0 1 16,33 10 3-16,0-10-7 0,-33 9 5 16,33 0 1-16,-33 0-1 0,33 10 0 0,-33-10-4 15,16 10-3-15,17-10-10 0,-17 19-7 16,1-18-2-16,16 8-9 0,0 1 3 0,0-10-1 16,-33 10 2-16,33-1-1 0,0-8-1 0,0 8 0 15,0-9 0-15,0 1 5 0,33-10-4 16,-33 9 2-16,0-9-3 0,0 9 2 0,16-9-9 15,-16-9 9-15,17 9 1 0,0-9-3 16,-17-1 2-16,33 1-2 0,-33 9 2 0,0-18-5 16,33-1 3-16,-33 10 2 0,0-1-5 0,0 1 7 15,0 0-7-15,0-10 6 0,0 10-3 16,33 9 2-16,-33-9-5 0,0 9-1 0,0 0 5 16,0 0-1-16,0 0-3 0,0 0 5 15,33 9 0-15,-33 0-2 0,0 0-3 16,0 1-23-16,33-1-37 0,-33-9-25 15,0 9-15-15,16-9-1 0,-16 0 2 16,17 0 10-16,-1 0 13 0</inkml:trace>
  <inkml:trace contextRef="#ctx0" brushRef="#br2" timeOffset="133333.72">6929 15190 36 0,'0'-19'36'16,"-33"1"-6"-16,33-1-3 0,-33 0 3 0,33 1 13 15,-33-1 10-15,33 1 1 0,0 8-1 0,-34 1-3 16,34 0 2-16,-16-1-3 0,16 10-16 16,0 0-14-16,0-9-9 0,-17 9-7 0,17 9 1 15,0 1-4-15,17-1 2 0,-17 0-5 0,0 10 3 16,16-1 3-16,-16 10-6 0,0-9 3 16,34 0 2-16,-34 8 5 0,0 1 12 0,0 0 0 15,33 0-7-15,-33-9-5 0,33 9-2 16,-33 0-5-16,0 0 0 0,0-1-2 0,33-8 3 15,-33 9 3-15,0-9-2 0,0-1-4 0,0 1 2 16,0-10 1-16,0 0 5 0,0-9-2 0,0 10 1 16,33-10 1-16,-33 0-2 0,0 0-7 15,0-10 3-15,0 1 0 0,0 0 3 0,0-10-3 16,0 1 3-16,16-1-3 0,-16 0 4 16,17 1 1-16,-17-1-4 0,16 1 2 0,18 8 2 15,-34-18-2-15,0 19-3 0,33 0 4 0,-33-1-4 16,0 10 12-16,0 0-4 0,33 0 1 15,-33 10-3-15,0-10 4 0,0 9-2 0,0 0-2 16,33 1 2-16,-33 8 2 0,0-18-7 0,0 10-2 16,0 8-1-16,0-9 2 0,0 1-4 15,33-1 5-15,-33 0-3 0,0 10-2 0,0-10 4 16,0 1-1-16,0 8-40 0,0-18-45 0,-33 0-38 16,33 9-19-16,0 1-2 0,0-10 20 15</inkml:trace>
  <inkml:trace contextRef="#ctx0" brushRef="#br2" timeOffset="133533.31">7144 15078 89 0,'0'-9'80'16,"-33"0"-17"-16,33-1-11 0,0 1-4 0,-33 9 5 15,33 0-11-15,0-9-20 0,0 9-11 0,0 0-4 16,0 0-6-16,0 0 2 15,0 9-3-15,0-9-21 0,0 9-26 0,0-9-16 16,0 10-13-16,0-1 3 0,0 0 8 16,33-9 8-16</inkml:trace>
  <inkml:trace contextRef="#ctx0" brushRef="#br2" timeOffset="134216.04">7293 15246 51 0,'0'0'27'0,"0"9"-12"15,0-9 1-15,0 9 10 0,0 0 6 16,0 1 0-16,0-1-3 0,0 0-9 0,33 1 1 16,-33 8 4-16,0-8 1 0,0 8-6 0,0-18-1 15,0 10-6-15,33-1-5 0,-33 0 5 16,0-9 4-16,33 9 0 0,-33-9 1 0,0 0 2 15,0 0-1-15,0 0 4 0,16 0-4 16,-16 0-5-16,17-9 0 0,-17 0-1 0,0 9 7 16,16-9 5-16,-16 9-1 0,0-10 0 0,0 10-11 15,0-18-3-15,0 18-5 0,0-10 1 16,-16 1-6-16,16 0 5 0,-17-1-5 0,17 1 0 16,-16 0-3-16,16-1 3 0,-33 10-3 15,33-9 5-15,0 9-2 16,0 0-4-16,0-9 2 0,-33 9-5 0,33 0-5 15,0-9-1-15,0 9 5 0,33 0 1 16,-33-10 2-16,0 10 6 0,0 0-1 0,33-18-3 16,-33 8 3-16,16 10 0 15,1 0 0-15,-1 0-3 16,17 0 5-16,-33 0-5 0,0 0 6 0,34 10-3 16,-34 8 0-16,0-18 0 0,33 10-2 15,-33-10-2-15,0 9 7 0,0 0-1 0,33 0 0 16,-33 1-2-16,0-1-5 0,0 0 8 15,0 1-2-15,0-1 0 0,0 0 0 0,0 1-1 0,0 8 2 16,0-18-4-16,0 0 4 16,0 0 1-16,0 0-2 0,0 0-3 15,0 0 6-15,0-18-1 0,0 8-8 16,0 1 7-16,0 0 2 0,0-1 0 0,0 1 0 16,33 0-1-16,-33-10-3 0,0 10 6 0,0 0 0 15,16-1 2-15,-16 10 5 0,0 0-6 0,17-18 1 16,-17 18-5-16,0 0 6 0,16 0-1 15,-16 0-3-15,33 0-2 0,-33 18 10 0,0-18 11 16,34 0-7-16,-34 19-5 0,33-10-3 16,-33 0-1-16,33 1-3 0,-33-1-2 0,0 0 0 15,33 10 0-15,-33-10 0 0,0 1 0 16,0 8-1-16,0-18-1 0,16 10-26 0,-16-1-46 16,0 0-41-16,0-9-37 0,0 9-8 0,0-9 14 15</inkml:trace>
  <inkml:trace contextRef="#ctx0" brushRef="#br2" timeOffset="134699.79">8070 15180 40 0,'0'-9'48'0,"0"9"5"16,0 0-1-16,0 0-1 0,0 0-5 0,0 0-9 16,-17 0-3-16,17 0-5 0,-16 9-2 0,16-9 1 15,0 10-1-15,-33-1-2 0,33 0-2 0,0 19 3 16,-33-28 1-16,33 19-1 0,0-10-8 15,-33 10-5-15,33-10-7 0,0 10-2 0,-34-10-6 16,34 10 5-16,0-1-2 0,0-18-1 16,0 10 1-16,0-1-1 0,0 0 0 0,0 0 2 15,0-9 1-15,0 10 1 0,0-10-2 0,0 0-2 16,0 0 5-16,0-10-5 0,34 10 0 0,-34-9 0 16,0 0 0-16,0 0 0 0,33-1 0 15,-33 10 0-15,0 0-2 0,0-18 2 16,0 18 1-16,33-10-1 0,-33 10-2 15,0 0 0-15,0 10 2 16,0-10 1-16,0 18-3 0,33-18 2 0,-33 0 0 16,0 0 2-16,0 10-2 0,16-10 0 15,-16 9 0-15,17-9-15 0,-17 9-33 0,0-9-26 16,16 0-17-16,-16 0-3 0,33-9 0 16,-33 9 4-16,0-9-56 0</inkml:trace>
  <inkml:trace contextRef="#ctx0" brushRef="#br2" timeOffset="134931.91">8186 14994 88 0,'-34'-27'58'0,"34"8"3"0,0 0 10 16,-33 1 22-16,33 8 13 0,0 1 2 0,0 9-21 16,0-9-34-16,0 9-22 0,-33 0-17 0,33 9 13 15,0 0 13-15,0 10 12 0,33 0-4 16,-33 9-8-16,0-1 5 0,0 11-2 0,0-1 2 15,33 9-16-15,-33-18-11 0,0 19-7 16,0-1-9-16,34-18 2 0,-34 9-4 0,0 1-4 16,0-10 9-16,33 9-5 0,-33-9-23 15,0 0-64-15,0-10-60 0,0 10-22 0,0-9-6 16,0-10 4-16,0 0 17 0,33 1-90 0</inkml:trace>
  <inkml:trace contextRef="#ctx0" brushRef="#br2" timeOffset="135913.72">9988 14111 10 0,'0'0'16'0,"0"0"0"0,0 0 0 0,0 0 3 16,0 0-3-16,0 0 2 0,0 0 2 16,0 0 1-16,0 0-4 0,0 0 0 0,0 0-2 15,0 0-4-15,0 0 1 0,0 0 13 0,0 9 4 16,0-9 5-16,0 0-1 0,33 9 3 15,-33 10-1-15,0-19 5 0,0 19 3 0,0-19 1 16,0 18 2-16,0-9 8 0,0 10-2 0,0 9-11 16,0 0-10-16,33-9-13 0,-33-1 10 15,0 1 1-15,0 9-8 0,0 9 0 0,0-19-9 16,33 10-8-16,-33-9 0 0,0 9 0 16,0 0-4-16,0-10 0 0,0 1-2 0,0 9 2 15,0-10 3-15,0 1-3 0,33 0 0 0,-33-10 3 16,0 0 1-16,0 1-6 0,0-10-1 15,0 9 3-15,0 0-2 0,0-9-2 0,0 0-16 16,0 0-42-16,0 0-30 0,0 0-25 16,-33 0-16-16,33-9 5 0,0 9 15 15,0-9 14-15</inkml:trace>
  <inkml:trace contextRef="#ctx0" brushRef="#br2" timeOffset="139910.79">9723 15069 22 0,'0'-9'24'0,"-33"9"-3"15,33-10 5-15,0 10 2 0,0-9 7 16,0 0 9-16,0 9 3 0,0-10 5 0,0 10 2 16,0 0-8-16,0 0-9 0,0 0-16 0,0 0-5 15,0 10-8-15,0-10 3 0,0 9 6 0,0 0 17 16,0 10 3-16,0-1 10 0,0 10-9 16,0-9-12-16,0 0 0 0,0 8 0 0,0 1-2 15,0 0-8-15,0-9-12 0,0 9 2 16,0-10-1-16,33 1-4 0,-33 0 2 0,0-1-2 15,0 1-4-15,0-1 3 0,0-8-7 0,0-1-55 16,0 0-44-16,0 1-26 0,0-1-4 16,0 0 11-16,0-9 23 0</inkml:trace>
  <inkml:trace contextRef="#ctx0" brushRef="#br2" timeOffset="140161.04">9690 15087 40 0,'-33'-9'32'0,"33"0"-7"0,0 9-5 0,0-9-6 15,0 9-6-15,0 0-2 0,33 0 7 0,-33 0 5 16,0 9 5-16,0 0 0 0,33 0 4 0,-33 1 2 16,17 8-6-16,0-8 6 0,-1 8 4 15,17 1-1-15,0-10-7 0,-33 10-12 0,33-10-8 16,-33 10 1-16,33-1-3 0,-33-8-3 0,33-1 4 15,-33 9-2-15,17-8-4 0,-1-1 2 16,1 0 1-16,-17 1-4 0,33-1-9 0,-33 0-39 16,0 1-21-16,0-10-9 0,0 0 8 0,0 0 7 15</inkml:trace>
  <inkml:trace contextRef="#ctx0" brushRef="#br2" timeOffset="140427.13">9955 14948 35 0,'0'-9'27'16,"0"-1"-6"-16,-17 1-3 0,17 0 7 15,0 9 7-15,0-10 6 0,0 10-6 0,0 0-12 16,0 0-7-16,0 0-7 0,0 10-1 16,0-1 3-16,0 0 1 0,0 1 2 0,0 8 4 0,0 1 9 15,0 9-4-15,0-10 1 0,17 10 5 16,-17 0 0-16,16-9-3 0,-16 9 0 0,17-10-10 15,-17 10-8-15,33 0-2 0,-33-9-1 16,0 9-1-16,0-10 0 0,0 1 3 0,33-1-3 16,-33 1-1-16,0-10-2 0,0 19-3 0,0-28-38 15,0 10-39-15,0-1-19 0,0 0 0 16,0 0-65-16</inkml:trace>
  <inkml:trace contextRef="#ctx0" brushRef="#br2" timeOffset="140828.13">10203 15320 39 0,'0'0'36'0,"0"-9"-3"0,0 9-3 15,33-10 0-15,-33 10 2 0,0-9 3 0,0 0-3 16,0 9 1-16,0-10-8 0,33 1-7 15,-33 0-4-15,0 0-2 0,33-1-7 0,-33-8 1 16,0 8-6-16,33 1 6 0,-33 0-3 0,0-1 3 16,0 1 1-16,0 0-1 0,0 0 4 0,0-1-4 15,0 10-2-15,0-9 4 0,0 9-6 16,-33-9-2-16,33 9 2 0,0 0-1 0,0 9-1 16,-33-9 0-16,33 9 1 0,0-9 1 0,-33 10 2 15,33-1 3-15,0 0-1 0,-33 10 1 16,33-10 0-16,0 10-2 0,-17-1 5 0,17-8-7 15,0-1-1-15,0 9 4 0,17-8 12 16,-17 8-6-16,33-8-1 0,-33-1-1 0,0 0-4 16,33 1-1-16,-33 8 1 0,33-18-4 0,-33 10 0 15,33-10 0-15,-33 9 1 0,33-9-2 0,-33 0-7 16,17 0-32-16,-1 0-27 0,1 0-24 16,16-9-9-16,-33-1 6 0,0 10 10 0</inkml:trace>
  <inkml:trace contextRef="#ctx0" brushRef="#br2" timeOffset="141109.84">10583 14911 38 0,'-33'-10'32'0,"33"10"-5"16,0 0-5-16,-33-9 0 0,33 9-1 0,0 0-3 15,0 9-5-15,0-9 6 0,0 10 1 16,-33-10 2-16,33 9-2 0,0 10-2 0,0-1 6 16,0 1 10-16,0-1-1 0,0 1-2 0,0 9-1 15,0 0-4-15,0-10-3 0,33 10-10 16,-33-9-5-16,0 9-2 0,0-10-3 0,0 10 1 16,33 0-4-16,-33-18 0 0,0 8 2 15,0 1-2-15,0-1 1 0,0 1-12 0,0-10-44 16,33 1-36-16,-33 8-16 0,0-18 3 0</inkml:trace>
  <inkml:trace contextRef="#ctx0" brushRef="#br2" timeOffset="141293.41">10550 15199 43 0,'0'-9'40'0,"0"-1"-17"0,0 1-6 0,0 0-1 16,0 0 1-16,0-1-3 0,33 1-5 0,-33 0-7 15,0-1 1-15,17 10-1 0,-1-18-2 16,1 18 1-16,16-10-1 0,-33 1 0 0,33 9 0 16,-33-9 0-16,33 9-11 0,-33 0-14 0,33 0-7 15,-33-9-9-15,17 9-35 0</inkml:trace>
  <inkml:trace contextRef="#ctx0" brushRef="#br2" timeOffset="141860.46">10848 15115 49 0,'0'0'31'0,"0"0"-5"16,-17 10 0-16,17-1 2 0,0 0 7 15,-16 10-2-15,16-10-4 0,0 10-7 0,0-10-7 16,0 10 9-16,0-1 0 0,0-8-3 16,0-1-8-16,0 9-4 0,0-8 0 0,16-1-6 15,-16 0-3-15,0 1 5 0,17-1 1 0,-17-9 6 16,0 9-4-16,0-9 1 0,33 0-2 16,-33 0 0-16,0 0 0 0,0-9-3 0,0 9 0 15,0-9 3-15,33-1-1 0,-33 1 6 16,0 0 11-16,0-1 3 0,0 1-1 0,0 0 7 15,33-10-2-15,-33 19-4 0,0-18-2 0,0 8-5 16,0 1 5-16,0 0-1 0,0-1-3 16,0 1-7-16,0 9-7 0,0 0-2 0,0 0-6 15,33 0 5-15,-33 0 1 0,0 0-9 0,0 9 9 16,0 1-4-16,17-10-2 16,-17 9 2-16,16 0 2 0,1 1-6 15,-17-10 9-15,16 18-7 0,-16-18 2 16,17 0 0-16,-17 0 3 0,0 0 0 15,0 10-5-15,33-10 7 0,-33 0-4 0,0 0 1 16,0-10 1-16,0 10-7 16,0-18 8-16,0 18-2 0,0-10-5 15,0-8 3-15,0 8 4 0,0 1-4 0,0-9 0 16,0-1-4-16,0 10 4 0,0-1 1 16,0-18-12-16,0 10-31 0,0-1-32 0,0 1-31 15,0-1-17-15,0 10 2 0,0-1 11 0,0-8 13 16</inkml:trace>
  <inkml:trace contextRef="#ctx0" brushRef="#br2" timeOffset="142258.87">11278 15050 46 0,'-17'10'40'0,"17"-10"-12"15,0 9-10-15,0 0-1 0,0-9 9 0,0 9 2 16,0 1 1-16,0 8-3 0,0-18-5 16,0 10-3-16,0-1-1 0,17 0 0 0,-17 1-6 15,0-10 0-15,33 9 2 0,-33 0-2 0,0 0 0 16,0-9 3-16,33 10 0 0,-33-10 3 15,0 0 3-15,33 0-8 0,-33-10 2 0,0 10-2 16,0 0 0-16,33-9-3 0,-33 9-3 0,0-9-1 16,0 0 4-16,0-1 8 0,0 10-5 15,17-9 9-15,-17 0-8 0,0-1 3 0,0 10-3 16,0-18 1-16,0 8-6 0,-17 1-3 0,17 0 1 16,0 0-1-16,0-1-2 0,0 1-3 15,-33 0 2-15,33-1-2 0,-33 10 0 16,33 0-3-16,0 0-8 0,-33 0-24 0,33 0-16 15,0 10-17-15,-33-10-15 0,16 9-14 16,1-9-2-16,-1 9 6 0</inkml:trace>
  <inkml:trace contextRef="#ctx0" brushRef="#br2" timeOffset="142691.07">11443 14967 40 0,'0'-10'41'0,"17"10"-2"16,-17-9-2-16,16 9 2 0,-16-9 1 0,17 9 2 15,-17 0-7-15,33 0-7 0,-33 0-2 16,0 9 1-16,0-9-7 0,33 9 2 0,-33 1-4 15,0-1 5-15,0 9 0 0,33-18-4 16,-33 19-11-16,0-10-3 0,33 1 2 0,-33 8-3 16,0-8 11-16,0 8-1 0,0 1-5 0,0-1-2 15,0-8-3-15,17-1-3 0,-17 0 1 0,0 10-2 16,0-10 2-16,0 0 2 0,0-9-2 16,0 10 2-16,0-10 1 0,0 9 24 0,-17-9 26 15,17 0 7-15,0 0-18 0,0 0-8 16,0-9-18-16,0 9 5 0,0-10-3 0,0 1 1 15,0-9-2-15,0 8 7 0,0-8-3 0,0 8-11 16,0-8-4-16,0-1-6 0,17 1 0 16,-17-1 2-16,0 10-4 0,16-10 3 0,-16 0-6 15,17 1-28-15,-17 9-46 0,16-10-46 16,1 10-27-16,-17-10-9 0,33 10 13 0,-33-1 21 16,33-8-74-16</inkml:trace>
  <inkml:trace contextRef="#ctx0" brushRef="#br2" timeOffset="142957.46">11857 14632 81 0,'-17'0'53'16,"17"0"-9"-16,0 0-10 0,0 0-8 0,-33 0 3 15,33 0-1-15,0 9-5 0,0 10 8 16,0-1 1-16,0 1 0 0,0-1-3 0,0 1 0 15,0 0-2-15,0 8 5 0,33-8-5 16,-33 9 4-16,0-9-1 0,0 9-2 0,0-10-10 16,17 1-6-16,-17 9-5 0,0-10-4 0,16 1-3 15,-16-1 5-15,0 1-2 0,0 0-8 16,0-1 5-16,0 1-22 0,0-10-45 0,0 10-35 16,0-1-19-16,0-18-5 0,0 10 13 0</inkml:trace>
  <inkml:trace contextRef="#ctx0" brushRef="#br2" timeOffset="143257.81">12055 14808 53 0,'0'0'62'0,"0"0"-5"0,-33 0-7 0,33 0-7 16,0 0 0-16,0 0-6 0,0 10 1 15,0-10-4-15,-33 9 3 0,33 0-6 0,0 10-2 16,-33 0-3-16,33-10-6 0,0 9 0 0,-33 1 4 16,33 0 2-16,-17-1-8 0,17 1-10 15,-16-1 1-15,16 1-4 0,0-10 12 0,0 10-1 16,0 0 9-16,16-10 9 0,-16 0-5 0,17 0-6 16,-17 1-7-16,33 8-1 0,-33-18 0 0,33 0-8 15,-33 0 2-15,33 0-6 0,0 10 0 16,-33-10-7-16,33 0 2 0,-16 0-13 0,-1 0-59 15,1-10-45-15,16 10-41 0,-33 0-16 0,0 0 18 16</inkml:trace>
  <inkml:trace contextRef="#ctx0" brushRef="#br2" timeOffset="144738.94">11890 13804 3 0,'0'0'4'0,"0"0"0"16,0 0 6-16,0 0 2 0,0 0-1 16,0 0-3-16,0 0 0 0,0 0 3 0,0 0-1 15,0 0-2-15,0 0-2 0,0 0 2 0,0 0-3 16,0 0 1-16,0 0 2 0,0 0-2 15,16 0-1-15,-16 0 0 0,0 0 2 0,17 0 1 16,-17 0 1-16,33 0-4 0,-33 0 0 0,0 0-1 16,33 0 3-16,-33 0 7 0,33 0-2 15,-33 0-4-15,33 0-1 0,-16 0-4 0,16 0 4 16,0 0 1-16,0 0 6 0,0 0-3 0,0 0-5 16,0-19-2-16,17 19-4 0,-17 0 2 15,0-18-2-15,33 18 0 0,-33-10 0 0,0 1-2 16,17 9 2-16,-17-9 3 0,33 9-3 15,-33-10 0-15,0 10 0 0,17-9 0 0,-17 9 1 16,33-9-1-16,-50 9 0 0,34 0 0 0,-17 0 1 16,17 0 1-16,-17 0-5 0,-33 0 3 15,33-10 0-15,-17 10 0 0,17 0 0 0,-16 0 0 16,0 0 0-16,16 0 0 16,-33 0 0-16,33 0 13 15,-33 0 8-15,0 0 0 16,0 0 2-16,0 0-5 0,0 0 2 0,0 0 2 15,0 0-3-15,0 0-1 0,0 0-2 0,0 0 1 16,0 0-1-16,0 0-6 0,0 0 1 16,0 0-3-16,0 0-3 0,0 0 4 0,0 0-3 15,0 0-9-15,0 0 8 0,0 0-2 16,0 0-1-16,0 0-1 0,0 0 1 0,0 0-4 16,0 0 5-16,0 0-2 15,0 10 0-15,0-10-5 16,0 9 4-16,0 0 0 0,0 10 3 0,0-10-3 15,0 19 0-15,0-9 2 0,0-10-2 0,0 10 0 16,0 9 0-16,0-10 4 0,33 10-2 16,-33 0 5-16,0 0-3 0,0 0 5 0,0 9 1 15,0-18 6-15,33 9-7 0,-33-1 1 16,0 1-4-16,0 10-3 0,16-29-5 0,-16 19 5 16,17 0-1-16,-17-10-1 0,0 20-1 15,16-29 0-15,-16 19 0 0,0-10 0 0,17 1 0 16,-17 9 0-16,0-28 0 0,0 18 0 0,0-8 2 15,0-1-2-15,0 0 1 0,0 1-3 16,0-1 3-16,0-9 3 0,0 9-4 0,0 1 1 16,0-10 2-16,0 0-2 15,0 9-1-15,0-9 2 0,-17 0-2 16,17 0 2-16,0 0 0 16,0 0 0-16,0 0-7 0,0 0-11 15,0-9-29-15,0 9-28 0,0 0-19 0,0-10-14 16,0 10 0-16,-16-9 10 0</inkml:trace>
  <inkml:trace contextRef="#ctx0" brushRef="#br2" timeOffset="146937.37">13064 14753 15 0,'0'0'21'0,"0"0"1"0,33-19 2 15,-33 19-1-15,0-9 1 0,0 9 4 0,0-10 4 16,0 10 3-16,0-9-1 0,0 9 5 16,0 0-9-16,0 0-7 0,0 0-5 0,0 0-7 15,0 9 2-15,0 1 9 0,-33-1 5 16,33 10 1-16,0-1-5 0,0 1-6 0,0-1-5 16,-33 1-2-16,33 9-2 0,0-9-5 0,0-1 1 15,0 1 2-15,0-1 11 0,0 1-3 16,33-10-3-16,-33 10-1 0,0-1-1 0,0-18-3 15,33 10 1-15,-33-10-2 0,16 9 2 16,1-9-3-16,-1 0 1 0,1 0 3 0,0 0-7 0,16 0 4 16,-33-9-2-16,33-1-1 0,-33 10 0 15,0 0-1-15,33-18 8 0,-33-1 3 0,0 10 17 16,0 0 7-16,0-1-9 0,0 1-1 16,0-10-16-16,0 10-2 0,0-9-2 0,0 18-5 15,0-28 2-15,-33 18-1 0,33 1-2 16,0 0 0-16,-33-1 0 0,33 1 0 0,0 0-3 15,-33-1 3-15,16 10 0 0,0-9-8 0,17 9-13 16,-16 0-22-16,-1 0-16 0,17 0-6 16,-16 0-3-16,16 0-5 0,0 0-10 0,0 0-1 15,0 9 4-15,0-9 9 0,0 0 13 16,0 10 6-16</inkml:trace>
  <inkml:trace contextRef="#ctx0" brushRef="#br2" timeOffset="147471.1">13361 14585 33 0,'0'-9'33'15,"0"0"-4"-15,0 9-3 0,0-10-1 0,0 1 8 16,-16 9 4-16,16-9 3 0,0 9-2 15,0 0-3-15,-17-10-4 0,17 10-11 0,0 0-6 16,0 0-9-16,0 10 0 0,0-1-4 16,0 0 0-16,-16 10-1 15,16-1 0-15,0 1 0 0,0 0 4 0,16-1 2 16,-16 1 16-16,0-1-10 0,0 1 0 0,17 0-8 16,-17 9 2-16,0-10-3 0,0 1 0 15,16-1 0-15,-16 1-5 0,0 0 3 0,0 9 1 16,17-28 0-16,-17 18-2 0,0-9 0 0,0 10-2 15,0-10 2-15,0 1 1 0,0-1-1 16,0 0 2-16,0-9 3 0,0 0 22 16,0 0 11-16,0 0-1 0,0 0-13 0,0-9-10 15,0 9-7-15,0-9 1 0,17-10-3 16,-17 10-5-16,0-1 5 0,0-8-1 0,33 9-4 16,-33-10-2-16,0 0 2 0,0 10 0 15,33 0 3-15,-33-1-3 0,0 1-2 0,33 9 4 16,-33-9-4-16,0 9-3 0,0 0 3 15,33 9 2-15,-33 0 0 0,0 1 0 16,0-1 0-16,16 0 3 0,-16 1-2 0,0 18-1 16,0-28 0-16,0 9 0 0,0 9-3 15,0-8 7-15,0-1-4 0,-16 0 0 0,16 1 0 16,0 8 0-16,0-8 2 0,-33-1 0 0,33-9-5 16,0 18-40-16,0-18-35 0,-33 0-28 15,33 0-10-15,0 0 5 0,-33 0 18 0</inkml:trace>
  <inkml:trace contextRef="#ctx0" brushRef="#br2" timeOffset="147853.03">13709 14874 40 0,'0'0'36'0,"0"0"-4"0,0 0-5 0,33-19-4 16,-33 19 0-16,0-9 1 0,0-1 1 0,0 10-1 15,0-9 3-15,0 0-5 0,0 9-5 16,0-10-2-16,16 1-7 0,-16 9-3 0,0-9-2 16,0-1-2-16,0 10 1 0,0-9 1 15,-16 9-1-15,16-9 2 0,0 9 0 0,0-9 0 16,0 9 3-16,0 0-6 0,0 0 7 0,0 0-2 16,0 0 1-16,0 9-5 15,-33 0-2-15,33 0-2 16,0 1 2-16,0-1 2 0,33 10 4 0,-33-10 3 15,0 10 12-15,0 9 6 0,0-19-5 0,16 9 2 16,-16 10-3-16,17-9-3 0,-17 0 6 16,16 8-4-16,-16-17-9 0,0 18-6 0,17-10 2 15,-17 1-7-15,0-1 1 0,0 10 2 16,0-18-1-16,-17-1-2 0,17 10 2 0,-16-10-1 16,-1 0-6-16,17 0-29 0,-16 1-32 15,16-1-30-15,-33-9-13 0,33 0 2 0,-33 0 15 16</inkml:trace>
  <inkml:trace contextRef="#ctx0" brushRef="#br2" timeOffset="148036.37">13643 14557 87 0,'0'0'40'0,"0"-9"-16"16,0 0-3-16,0 9-2 0,0 0-2 0,0-10-6 15,0 10-7-15,0 0 0 0,0 10-13 16,0-10-17 0,33 9-13-16,-33 0-4 0,0 1-1 15</inkml:trace>
  <inkml:trace contextRef="#ctx0" brushRef="#br2" timeOffset="148586.75">14039 14901 64 0,'34'0'41'0,"-34"0"-6"15,0 0 0-15,0-9 2 0,0 9 0 16,33-9 0-16,-33 0 0 0,0 9 2 0,33-28-2 16,-33 18 0-16,0 1 1 0,33 0-6 0,-33-1 2 15,0 1-4-15,16-10 7 0,-16 10-3 16,0 0-3-16,0 0-5 0,17 9 1 0,-17 0 4 15,0-19 0-15,-17 10-5 0,17-1-10 16,0 10 2-16,-16-9-13 0,16 9-1 0,0 0-3 16,-33 0 2-16,33 0 0 0,0 9-7 0,-33-9 6 15,33 10-2-15,-33-1-2 0,33 10 6 16,-34-19-4-16,18 9 1 0,16 9-4 0,-17-8 4 16,17-1-3-16,0 10 2 0,0-10 0 0,0 0 0 15,0 10-4-15,0 0 7 0,17-19-1 16,-17 9-4-16,16 0 7 0,18 0-3 0,-34-9 4 15,33 10-4-15,0-10 0 0,-33 0-7 16,33 0-9-16,-17-10-14 0,1 10-7 0,16-9-11 16,17 0-2-16,-50 0-1 0,33 9 0 0,0-19 11 15,0 10 2-15,-33-10 12 0,16 10 5 16,-16-1 9-16,17-8 4 0,-17 8 6 0,16-8-4 16,-16 9 4-16,0 9 0 0,0-28 0 0,0 18 3 15,-16 1 7-15,16 0 4 0,0-1 14 16,-17 10 1-16,17 0-2 0,-16 0-9 0,16 0-7 15,0 0-9-15,0 0-1 0,0 10 3 0,-33-1-4 16,33 0 0-16,0 1 0 0,0-1-4 16,0 10 8-16,0-19-2 0,0 9-2 0,0 0 0 0,33 0 3 15,-33 1 1-15,0-1-1 0,0 0-5 16,16 1-3-16,-16-10-22 0,17 9-20 0,-17-9-24 16,16 9-17-16,1-9-4 0,-1 0 9 15,-16-9 13-15,33 9 11 0</inkml:trace>
  <inkml:trace contextRef="#ctx0" brushRef="#br2" timeOffset="148986">14602 14585 28 0,'0'-28'39'0,"-33"10"0"0,33-10-5 0,0 9-2 16,0 1 8-16,-33-1 13 0,33 10 6 16,0-1-1-16,0 1-8 0,0 0-3 0,-34 9-10 15,34 0-19-15,0 0-11 0,0 0-3 0,0 9-2 16,0-9-1-16,0 19-1 0,0-10 0 15,0 10 0-15,0-1 0 0,0 10 3 0,0-9-3 16,34-1 0-16,-34 1 13 0,0 9 8 0,0 0-1 16,0-10-1-16,33 1-11 0,-33 9-5 0,0-10 4 15,0 1-9-15,0 9 7 0,33-10-1 16,-33 1 1-16,0 0-5 0,0-1 0 0,0 1 8 16,0 0 13-16,0-19 16 0,0 9 16 0,0-9 18 15,0 9 16-15,0-9 8 0,0 0 16 16,0 0-16-16,0 0-19 0,0-9-21 0,0 0-15 15,0 9-8-15,0-19-2 0,0 10 2 0,0-10 0 16,0 10-4-16,0-10-3 0,0 10-6 16,0-10-11-16,0 1-6 0,16 18-2 0,1-28 5 15,-17 18-5-15,16-8-2 0,1 8 5 16,-1 1-5-16,17 0-1 0,1 0 1 0,-34 9 4 16,33-10-11-16,-33 10-71 0,33 0-89 0,-33 0-58 15,16 0-35-15,1 0 10 0,-17 10 24 0,16-10 45 16</inkml:trace>
  <inkml:trace contextRef="#ctx0" brushRef="#br3" timeOffset="161124.81">17363 13460 7 0,'0'0'8'16,"0"-10"7"-16,-16 10-1 0,16 0-5 0,0-9-2 15,0 9 0-15,0 0 1 0,0 0-1 16,0 0 1-16,0-19-2 0,0 19 0 0,0 0 2 15,0 0-1-15,0 0 3 0,0 0-1 16,0 0-1-16,0-9-3 0,0 9 2 0,0 0-1 16,0 0 1-16,0 0-1 0,0 0 1 0,0 0 6 15,0 0-1-15,0 0 1 0,0 0 2 16,0 0-3-16,0 0 3 0,0 0-1 0,0 0 3 16,0 0-1-16,0 0 0 0,0 0-1 15,0 0 0-15,0 0-1 0,0 0 2 0,0 0-5 16,0 0-1-16,0 0-1 0,0 0 0 0,0 0-4 15,0 0 1-15,0 0-1 0,0 0-2 16,0 0 0 15,0 0-5-15,0 0 0 0,0 0 4-1,0 0-4 1,0 0 4-1,0 0-4-15,0 9 6 47,0-9-2-47,-17 0-2 16,17 0-2-16,0 0 0 0,0 0 5 16,0 0 0-1,0 0-5-15,0 0 0 31,0 0 3-31,0 19-1 32,0-19 2-32,0 0 0 15,0 0-5-15,0 0 0 16,0 0 1-16,0 0 5 0,0 0-2 16,0-19-1-16,0 19-2 0,0 0 5 15,0 0-5 1,0 0 3-16,0 0 1 15,0 0 1 17,0 0-1-32,0-9-6 15,0 9 2 1,0 0 3 0,0 0 1-16,0 0-1 31,0 0-5-31,0 0-13 0,0 0-19 0,0 0-21 15,0 0-9-15,0 0-3 0,0 0 6 0,0 0 5 16</inkml:trace>
  <inkml:trace contextRef="#ctx0" brushRef="#br3" timeOffset="164972.29">17264 13404 32 0,'0'-9'36'0,"0"-1"-10"15,0 1-3-15,0 9 6 0,0-9 8 16,-33-1 8-16,33 10-2 0,0 0-2 0,0-9-3 16,-17 9-5-16,17-9-2 0,-16 9-9 0,16 0-6 15,0 0-4-15,-17 0-7 0,17 9-5 16,-16-9 2-16,16 9-2 0,-17-9 4 0,17 19-6 15,-16-10 6-15,-1 10-4 0,17-10-3 0,0 19 3 16,0-19 0-16,-33 1 0 0,33 8-2 16,0 1 3-16,0-1-1 0,0-8 3 0,0 8-3 15,0 1 0-15,0-10 0 0,0 1 0 16,33-1 4-16,-33 0 0 0,0 0-2 0,17-9 1 16,-1 0-3-16,1 10 3 0,-1-10-3 15,17 0-2-15,-16-10 4 0,16 10 1 0,-33-9-3 16,33 9 3-16,-33-9-5 0,33 0 2 0,-33 9 0 15,17-10 0-15,-17 1 3 0,16 9-3 0,-16-19 0 16,0 19 4-16,0-9 0 0,-16 0-3 16,16-10-1-16,-17 19 0 0,17-9 4 15,0 0-4-15,-33-1 1 0,33 1 0 0,-33 0-1 16,33-1-3-16,-33 10 3 0,0-9-8 0,16 9-13 16,1 0-16-16,-1 0-14 0,1 0-11 0,-1 0-5 15,17 0 2-15,-33 0 5 0,33 0 6 16,0 0-31-16</inkml:trace>
  <inkml:trace contextRef="#ctx0" brushRef="#br3" timeOffset="165355.37">17214 13441 33 0,'0'0'24'0,"17"0"0"15,-17-19-2-15,0 19 0 0,33-9-1 0,-33 0-6 16,0 9-2-16,33 0 0 0,-33 0 0 0,33 0 3 15,-16 0-1-15,-1 0-3 0,1 0-8 16,16 0 2-16,-17 9 1 0,1 0-3 0,16-9 1 16,-33 19-2-16,0-19-1 0,33 9 0 15,-33 1 4-15,0-1-1 0,0 0 3 0,0 1 0 16,0-1-1-16,0-9 4 0,0 9-1 0,0 0-2 16,0 1 1-16,0-1 3 0,0-9 4 15,0 9-1-15,0-9 4 0,0 19 3 0,0-19 1 16,0 0 7-16,0 0 6 0,0 0 2 0,0 0 3 15,-33 0-4-15,33-19-2 0,0 19-10 16,0-9-5-16,0 0-7 0,0-1-5 0,0 1 1 16,0 0-5-16,0 0-2 0,0-1 1 15,0-8 0-15,0 8-2 0,0 1-1 0,0-10 0 16,0 10 0-16,33 0 0 0,-33 0-3 0,0-1-6 16,33 1-30-16,-33 9-20 0,0-9-22 15,17 9-13-15,-1 0-2 0,1 0 5 0,-1 0 8 16,17 0 15-16,-16 0 9 0</inkml:trace>
  <inkml:trace contextRef="#ctx0" brushRef="#br3" timeOffset="166488.84">18091 13357 33 0,'0'0'22'0,"0"0"-2"0,0 0-4 0,0 0-3 15,0 0-3-15,0 0-1 0,0 0-4 0,0 0 1 16,0 0 0-16,33 0 3 0,-33 0 2 16,0-9 3-16,33 9 4 0,-33 0 1 0,33-9-1 15,-33 9-2-15,17-10-6 0,-1 1-1 16,1 9-2-16,-1 0-5 0,1-18 3 0,-1 8 11 16,1 1 2-16,-17 0 6 0,33-1 4 0,-33 1-3 15,0 0-5-15,0-1-6 0,0 1 0 16,0 0 6-16,0-1-3 0,0 1 0 0,0-9-5 15,-33 8 0-15,33 1-1 0,0 0-2 16,-17-1 1-16,17 1 1 0,0 0 2 0,0-1-3 16,-16 10 5-16,16-9-2 0,0 9-4 0,0 0-3 15,-17 0-5-15,17 0 2 16,0 0-5-16,0 0-1 0,0 0-1 0,0 9 2 16,0-9 3-16,0 10-3 15,0 8 0-15,0-8 4 0,0-1-2 0,0 10 0 16,0-1 1-16,0 1-4 0,0-1 7 0,0 1-6 15,17 0 5-15,-17-1-6 0,0 10 3 16,0-9 0-16,0-1 0 0,16 10 0 0,-16-9 1 16,0-1-1-16,0 1 0 0,0 0 0 15,17-1 0-15,-17 1 0 0,0-10 2 0,0 0-2 16,33 1-17-16,-33-1-14 0,0 0-6 0,0-9-1 16,0 19-4-16,0-19 2 0,0 0-3 15,0-19 1-15,0 19 6 0,33 0 6 0,-33-9 8 16,0 0 5-16,0-1 7 0,0 1 2 0,33 0 5 15,-33 0 0-15,0-1 3 0,0-8 0 16,0 8-3-16,0 1 3 0,0 9 0 0,17-19 0 16,-17 10 0-16,0 0 0 0,0 0 0 15,0-1 2-15,16 1 5 0,-16 9 1 0,0-9 1 16,0 9 2-16,0-10-2 0,0 10-2 16,0 0-3-16,0 0-3 0,0 0 0 0,0 0 1 15,17 0-1-15,-17 0 1 0,0 10-2 16,0-10 3-16,16 9-1 15,-16 0 3-15,0 1 1 0,17-1 0 16,-17-9 6-16,16 9-8 0,-16 0 3 0,0 10-3 16,17-19-4-16,-17 0 3 0,33 9-2 15,-33 1-1-15,0-10 1 0,0 9 8 16,0-9 2-16,33 0 0 0,-33 0-2 16,0 0-4-16,33 0-1 0,-33 0-1 15,17-9 2-15,-1-1 1 16,-16 10 4-16,0 0 2 0,17-9 2 0,-17 9 3 15,0 0-1-15,0-19-1 0,0 19 3 16,0-9 1-16,0 9 3 0,0-9-4 0,0 9-1 16,0 0 3-16,0-9 6 0,0 9-5 15,0 0-6-15,0-10-1 0,0 10-9 0,0 0-4 16,0 0 1-16,0 0 3 16,0 0-7-16,0 0 4 0,0 0-5 15,16 0 3 1,-16 0 2-16,0 0-4 0,0 10 4 0,0-10-5 15,0 9 3-15,0-9 2 16,0 9 1-16,17-9-7 0,-17 9 6 0,0 10-2 16,16-19 0-16,-16 0 1 15,0 9-1-15,17 1 2 0,-17-1-5 16,0-9 0-16,33 0 3 0,-33 9 3 16,0-9 0-16,33 0-2 0,-33 0 1 15,0 0-19-15,33 0-35 16,-33-9-42-16,0 9-20 0,17-9-3 0,-1 9 7 15</inkml:trace>
  <inkml:trace contextRef="#ctx0" brushRef="#br3" timeOffset="166721.94">18736 13143 70 0,'-17'0'37'15,"17"0"-10"-15,-16-9 0 0,16 9 1 0,0 0-9 16,0 0-6-16,0 0-9 0,-17 0-1 16,17 0-2-16,0 0-25 15,0 0-16-15,0 0-9 0,0 9-4 0</inkml:trace>
  <inkml:trace contextRef="#ctx0" brushRef="#br3" timeOffset="167436.7">19232 13329 57 0,'0'-9'55'0,"0"9"-3"0,0 0-3 16,0-18 9-16,0 8 3 0,0 1 2 0,0 0 0 16,0 9-13-16,0-10-10 0,-33 1-6 0,33 0-8 15,0 9-5-15,-33-10-11 0,33 10-5 16,-17-9 3-16,-16 9-4 0,17 0 2 0,-1 0-3 16,-16 9 0-16,33 1 2 0,-33-10-3 15,0 9-2-15,33 10 0 0,-33-10 0 0,16 0 2 16,1 19-4-16,16-28 2 0,-17 19 2 0,17-1-2 15,0-8 1-15,0-1-1 0,0 10 2 0,0-10-2 16,17 0-4-16,-17 0 6 0,16 10 1 16,-16-19-1-16,17 0 2 0,16 9-1 15,-33-9-3-15,33 0 1 0,-33 0-1 16,33-9 0-16,-33 9 1 0,0 0-1 0,17 0 0 16,-17-19 4-16,16 10-4 0,-16 0 2 0,17 0-2 15,-17-1 0-15,0 1 0 0,0 0-4 16,16-1 2-16,-16 1 6 0,0-10-4 0,0 10-2 15,0 9 3-15,0 0 2 0,0-18-1 16,0 18-5-16,0 0 1 16,0 0-1-16,0 18 7 0,0-18-6 15,17 9 2-15,-17 1 1 0,0 8-1 16,0 1 0-16,16 0-3 0,-16-1 5 0,17 10-2 16,-17-9 3-16,33-1-6 0,-33 1 4 0,0 9-3 15,0-10 2-15,33 1 3 0,-33 9-3 16,0-10 2-16,0 1-2 0,0 9 0 0,0 0 1 15,0-19 3-15,0 10-4 0,0-10 2 0,0 10 2 16,0-1-1-16,0-8-3 0,-33 8 0 16,33-18 0-16,0 19 1 0,-33-19-4 0,16 9 0 15,1-9-40-15,-1 9-29 0,1-9-25 16,16 0-11-16,-17 0 1 0,1 0 8 0,-1-9 14 16</inkml:trace>
  <inkml:trace contextRef="#ctx0" brushRef="#br3" timeOffset="167935.39">19315 13106 90 0,'0'0'43'0,"0"0"-12"0,0 0-13 16,0 0-10-16,0 0-2 0,0 0-1 0,0 9-5 16,0-9 2-16,0 19-2 0,0-10 2 15,0 10 6-15,0 0 10 0,16-1 2 0,-16 10-4 16,17-9-9-16,-17 9 2 0,0-10 0 0,16 10 1 16,-16-9-4-16,17-1 1 0,-17 10-2 15,0-9-1-15,0-1 0 0,33 1 1 0,-33 0-5 16,0-1 4-16,0-8-2 0,0-1 1 0,0 0 2 15,0 0 9-15,0 1 14 0,0-10 6 16,0 9 7-16,0-9 8 0,0 0 0 0,0 0-22 16,0-9-11-16,0 9-7 0,0-10 0 15,0 1-6-15,33-9-1 0,-33 8-4 0,0 1 4 16,0-10-2-16,0 10 1 0,16-10 3 0,-16 10-4 16,17 0 2-16,-17 0-5 0,16 9 5 0,-16-10 0 15,17 10-2-15,-17 0 3 0,17 0 0 16,-17 10-3-16,0-1 4 0,16 0-2 15,-16 0 2-15,0 10-2 0,17-10 0 16,-17 10 1-16,16-10-3 0,-16 10 4 0,0-10-2 16,17 10-2-16,-17-1-2 0,0 1 2 15,0-19 2-15,33 19-1 0,-33-10-20 0,0 0-55 16,0 0-42-16,0 1-22 0,-33-10 1 0</inkml:trace>
  <inkml:trace contextRef="#ctx0" brushRef="#br3" timeOffset="168552.83">19877 13097 34 0,'0'0'28'0,"0"-19"-5"0,0 1-1 0,0 8 6 16,0 1 9-16,0 9 4 0,0-9-1 16,0 9-9-16,0 0-11 0,0 0-10 15,0 0-4-15,0 0-4 0,0 9 4 16,0 0 4-16,0 19 11 0,16-9 7 0,-16-10 1 16,17 10 4-16,-17 9-3 0,16 0-4 15,1-10 24-15,-17 10-10 0,17-9-14 0,-17 9-14 16,16-10-3-16,-16 10-3 0,17-9-2 15,-17-1-2-15,0 1-2 0,16 0 3 0,-16-1-5 16,0-9 5-16,0 10-2 0,17-10-1 0,-17 1 0 16,0-1-30-16,0 0-55 0,0 1-33 0,0-10-14 15,0 9 18-15,0-9-64 0</inkml:trace>
  <inkml:trace contextRef="#ctx0" brushRef="#br3" timeOffset="168935.9">20174 13367 27 0,'0'0'27'0,"0"0"-1"0,17-10 1 0,-17 10 4 16,0 0-1-16,17-9-1 0,-1 9-3 0,-16-9-1 15,17 9-3-15,-17-10 0 0,33 1 0 16,-33 9-4-16,33 0 3 0,-33-18 3 0,0 8 5 15,0 1 2-15,0 0-8 0,16 9 1 16,-16-10-2-16,0 1 0 0,0 0 3 0,0-1-6 16,0 10-3-16,0-9-6 0,-16 9-5 0,16-9-4 15,0 9-1-15,-33 0 0 0,33 0 0 16,0 0 2-16,-33 9-4 16,16 0 5-16,17 1-5 0,-16-1 2 0,16 0 1 15,0 1 0-15,0 8-1 0,0-8-4 16,0 8 4-16,0-9 5 0,0 1 1 0,16 8-1 15,-16-8 0-15,17-1 3 0,16 10-4 0,-33-10 3 16,33-9-2-16,-33 9 0 0,33-9-3 16,-17 9 0-16,17-9-6 0,-16 0 6 0,16 0-1 15,-16-9-14-15,16 9-48 0,-33-9-31 16,33 9-23-16,-33-9-1 0,16-1 14 0,1 1-54 16</inkml:trace>
  <inkml:trace contextRef="#ctx0" brushRef="#br3" timeOffset="169268.34">20621 13171 64 0,'-17'10'35'16,"17"-10"-14"-16,0 0-8 0,0 0 7 16,-16 18 4-16,16-18-4 0,0 9 3 0,0 1-3 15,0-1 1-15,0 0 2 0,16 10 3 16,-16-10-5-16,17 1-1 0,-17 8 7 0,17 10-1 15,-17-28-10-15,16 19-10 0,1-10-1 0,16 0-1 16,-33 1-4-16,0-1 3 0,33 0-1 16,-33 1 3-16,0-1-2 0,0-9 16 0,16 9 5 15,-16-9 4-15,0 0 2 0,0 0-3 16,17-9 2-16,-17 9 1 0,0-9-6 0,0-1 1 16,16 1 1-16,-16 0 0 0,0-10 0 0,17 0-2 15,-17 10-2-15,0-9-9 0,0-1-7 0,0-9-6 16,0 9 6-16,0 1-6 0,0-1 2 15,0 1-46-15,0-1-57 0,0 10-41 0,0-1-7 16,0 1 15-16,0 9 28 0,0-9-49 0</inkml:trace>
  <inkml:trace contextRef="#ctx0" brushRef="#br3" timeOffset="169817.52">21001 13329 46 0,'0'0'41'0,"0"-9"-5"15,0 9-5-15,0 0 6 0,17 0-6 0,-17-18-7 16,0 8-9-16,0 1-1 0,0 9 5 16,0-9-2-16,0-1 0 0,0 1-3 15,0 0 1-15,0-1-2 0,0 1-1 0,0 0-1 16,0-1-4-16,-17 1-4 0,17 9 0 0,0 0 1 16,-16 0-2-16,-1 0-1 15,17 0-4-15,-16 0 5 0,16 0-2 0,0 9 0 16,0 1 2-16,-33-1-2 0,33 0 0 15,0 1 0-15,0-1 0 0,0 0 3 0,0 1 0 16,0 8-3-16,33-8 6 0,-33 8-2 0,0-18-3 16,0 9-1-16,16-9 4 0,1 10-1 15,-1-10-3-15,-16 9 4 0,17-9-4 0,-1 0 1 16,1 0-1-16,-1-9 0 0,18 9 0 0,-34-10 0 16,33 1 0-16,-33 9 0 0,33-18-3 0,-33 8-4 15,16-8-9-15,-16 8 2 0,17-8-4 16,-17-1 5-16,0-9-1 0,0 10 3 0,0-10 4 15,0-10 3-15,0 20 1 0,0-29 3 16,-17 19 2-16,17-9-2 0,0 9 0 0,-16 0 0 16,16 1 5-16,0 8 12 0,-33 0 3 15,33 10 8-15,0 9 4 0,0-19 4 0,0 19-1 16,-33-18-17-16,33 18-9 0,0 18-3 0,0-18 1 16,0 0-7-16,0 19 7 0,0-10 9 0,0 10 4 15,0 0-1-15,0 8 18 0,0 1 3 16,0-9 5-16,33 9 15 0,-33 0 8 0,33-10-15 15,-33 10-15-15,0 0-16 0,16 0-10 16,1-9-8-16,-1 9-1 0,1-10 1 0,-1 1-1 16,1 9 1-16,-17-10-2 0,16-8-6 0,17 8-16 15,-33 10-65-15,34-28-49 0,-34 9-28 16,0-9-1-16,16 10 8 0,-16-10 24 0</inkml:trace>
  <inkml:trace contextRef="#ctx0" brushRef="#br3" timeOffset="170633.12">21861 13106 22 0,'0'0'27'0,"0"0"0"0,0-9 1 16,-16 9 2-16,16 0 2 0,0 0-1 15,0 0-6-15,0-19-6 0,-17 19-3 0,1 0-3 16,16 0 3-16,-17 0 4 0,1 0 5 0,16 0 2 16,-34 19 4-16,1-19-6 0,17 0 2 15,-17 9 0-15,16 10-3 0,1-10-8 0,-1 10-1 16,17-10-8-16,-16 10-3 0,16-1-1 16,-17-9 3-16,17 10-3 0,0-10-3 0,0 10 3 15,17-10 4-15,-17 1-7 0,16-1 3 0,1 0 1 16,-1 1-4-16,1-10 2 0,-1 0-1 15,1 0 0-15,-1 0-1 0,17-10 0 0,-33 10 2 16,0-9-2-16,34 0 0 0,-34-1 0 16,0-8 3-16,16 8-3 0,-16 1-2 0,17-10 21 15,-17 10 6-15,0-19 3 0,0 10-6 16,0-1-4-16,-17-9 0 0,17 0-12 0,0 10 1 16,-16-10 5-16,16 0 28 0,0 9 7 0,0 10-4 15,-34-10-3-15,34 1 6 0,0-1-11 16,0 10 8-16,0 0-18 0,-33 9-7 0,33-10-5 15,0 10-5-15,0 0-5 16,0 0-5-16,0 0-1 0,0 0-2 16,0 10 3-16,0-1 6 0,0 0-4 0,33 10-4 15,-33-1 7-15,0 1 2 0,0 0-10 16,0-1 5-16,34 1 1 0,-34 9-4 0,0-10 5 16,16 10 0-16,-16-9-1 0,17 9-1 0,-1-10-5 15,1 10 7-15,-17-9-4 0,16-1-4 16,1 1-64-16,-1 0-47 0,1-1-26 0,-17-8-11 15,16 8 2-15,17-18 16 0,-33 0 22 16,33 0-64-16</inkml:trace>
  <inkml:trace contextRef="#ctx0" brushRef="#br3" timeOffset="170999.47">22341 13060 91 0,'-17'-10'40'16,"1"10"-8"-16,-1 0 3 0,1 0 12 16,-1 0 3-16,1 0 3 0,-18 10-2 0,34 8-8 15,-33-18-6-15,33 19-10 0,-33-19-9 0,33 9-2 16,-16 0-9-16,16 10-6 0,-17-10 4 16,17 1-2-16,0 8 1 0,0-8-3 0,0 8 0 15,0-9 1-15,17 1-2 0,-17-1 2 0,16-9-1 16,-16 9 3-16,33-9-1 0,-33 0 0 15,0 0-3-15,33 0 0 0,-33-9 3 0,0 9-5 16,0-9 5-16,17 9 0 0,-17-10 7 16,17 1 2-16,-17 9 2 0,16-18 2 0,-16 8 4 15,0 10-2-15,0-9-7 0,0 9-5 16,0 0-3-16,17 0-3 0,-17 0-2 16,0 9 4-16,0 1-2 0,16 8 3 15,-16-18-5-15,0 19-8 0,17-10-40 0,-17 0-29 16,16 1-18-16,-16-1-5 0,17-9 3 15,-1 9 9-15,17-9 13 0</inkml:trace>
  <inkml:trace contextRef="#ctx0" brushRef="#br3" timeOffset="171548.93">22523 13097 19 0,'0'-19'30'0,"-17"-9"-1"15,17 0-2-15,-16 10 3 0,16-10 8 0,0 9 8 16,-17-9 14-16,17 10 15 0,0-1-3 0,0 1-6 15,0 8-11-15,-16 1-13 0,16 9-17 0,0 0-16 16,0 0-1-16,0 0-3 16,16 19-5-16,-16-1 0 15,0 1-3-15,0-1 6 0,17 10-6 16,-17 0 1-16,16 0 4 0,-16 0 0 0,17 9 2 16,-1-18-3-16,-16 9 1 0,17 0-2 0,-1-10 0 15,-16 10 0-15,33 0 2 0,-33-9-2 16,0-1 0-16,0-8 0 0,0-1 2 0,0 0-2 15,33 1-3-15,-33 8 10 0,0-18 26 16,0 0 16-16,0 0-5 0,0 0-18 0,0 0-13 16,0-18-3-16,0 8-2 0,0 1-4 0,0 0-4 15,0-10 0-15,0 10 1 0,0-10-3 16,17 0 5-16,-1 10-3 0,-16-19-5 0,17 10-9 16,16-1-1-16,-16 0-3 0,-1 1 4 0,1 18 4 15,-1-19-3-15,17 19 5 0,-33-18 4 16,33 18 1-16,-33 0 3 0,0 0-6 15,17 0 2-15,-17 0-5 0,0 0 3 0,0 18 6 16,0-18-2-16,0 0 2 0,-17 19 2 16,17-19-5-16,0 0 1 0,0 9 2 0,-33 0 2 15,33 1-1-15,0-1 3 0,0 10-4 16,-33-10-4-16,33 0 4 0,-16 1 2 0,16-10-1 16,0 18 0-16,0-18-1 0,0 0-3 0,0 9 3 15,0 1 3-15,0-10 0 16,16 0-3-16,17 9 1 0,-33-9-1 15,33 0 0-15,-33 0-2 16,0 9 2-16,17-9 5 0,-1 10-3 16,1-10-2-16,0 0 0 0,-17 9-40 0,16-9-44 15,1 0-35-15,-17 0-19 0,16 0 2 0</inkml:trace>
  <inkml:trace contextRef="#ctx0" brushRef="#br3" timeOffset="172416.87">23201 13060 18 0,'-17'-10'28'0,"17"10"-1"15,0 0 1-15,0 0-1 0,0-9 0 16,0 9-2-16,0 0-8 0,0 0-8 0,0 0-2 16,0 0-1-16,0 9 3 0,0-9 9 15,17 10 5-15,-17 8-4 0,0-18 4 0,16 19 6 16,-16-10 3-16,33 0-6 0,-33 10-14 15,0-10 1-15,0 1-2 0,0 8 2 0,0-8 6 16,0 8-1-16,33-18-5 0,-33 9-3 0,0-9 3 16,0 10 9-16,0-10 8 0,0 0 6 15,0 0 14-15,0 0 8 0,0 0 4 0,0 0-13 16,0 0-22-16,0-10-6 0,0 1 4 0,0 9 5 16,0-18-3-16,0 8-1 0,0 1 6 0,0 0-8 15,0-10-5-15,0 10-5 0,17-1-10 16,-17 1-6-16,16 0-1 0,-16 9 8 0,17-19-7 15,-17 19 7-15,16 0-11 0,-16 0 9 16,0 0-8-16,17 0 3 0,-17 19 2 0,0-19 0 16,17 0-2-16,-17 9 5 0,0 0-3 15,16 1-2-15,-16-1 4 0,0 0-5 0,0 1-1 16,0-1 6-16,0-9-1 0,17 9 1 0,-17 1-2 16,0-10-4-16,0 0 9 15,0 0-7-15,0 0 10 0,0 0-11 0,0 0 5 16,0 0 1-16,0 0 1 0,0-10 0 0,16 10-6 15,-16-9 6-15,0 0-6 0,33-1 2 16,-33 1-4-16,0 0 10 0,0-1-6 0,0 1-2 16,17 0 5-16,-17-10-3 0,16 19-7 15,-16-18 5-15,17 18 5 0,-17-10-8 0,0 10 3 16,16 0 5-16,1 10-3 0,-17-10-2 16,0 18 2-16,0-18 4 0,16 19-1 15,-16-19-1-15,0 9-6 0,17 0-1 0,-17 10 7 16,0-10-5-16,0 10 3 0,17-10 5 15,-17 1-3-15,16 8 0 0,-16-9-8 0,0 1-43 16,0-1-51-16,0-9-49 0,0 9-22 0,0 1 3 16,0-10 15-16,17 0 24 0</inkml:trace>
  <inkml:trace contextRef="#ctx0" brushRef="#br3" timeOffset="172748.51">23779 13060 47 0,'-16'0'44'16,"16"0"-13"-16,-17 0-7 0,17 18-5 0,-16-18 4 15,16 0 4-15,0 0-7 0,-17 19-4 16,17-19 3-16,0 9-2 0,0 0 1 0,0 1 0 16,0-1 0-16,0 10 7 0,0-10 1 0,0 0-1 15,17 1-3-15,-17 8-3 0,16-18 0 0,-16 0 0 16,17 9 7-16,-1-9-4 0,1 0 3 15,-17 0-5-15,16 0 8 0,1 0 1 0,0-9 2 16,-1 9 3-16,17 0 3 0,-33 0 4 16,0-18 7-16,17 18 5 0,-17-10 3 0,16 1-16 15,-16 0 0-15,0-1-4 0,0 1-1 16,0-10-6-16,0 10-8 0,0 0-9 0,0-10-7 16,0 19-3-16,0-18-2 0,-16 8 0 0,-1 1-3 15,17 0 1-15,0 9-23 0,-33-10-38 16,17 10-38-16,-1 0-33 0,0 0-19 0,1 0-11 15,16 0 9-15,-17 10 16 0,1-10-83 16</inkml:trace>
  <inkml:trace contextRef="#ctx0" brushRef="#br3" timeOffset="173281.15">24292 13032 110 0,'0'-10'69'0,"0"1"-14"0,0 0 5 0,-16 9 15 15,16-9-4-15,-17-1-12 0,0 10-8 16,1 0-19-16,-1 0-11 0,1 0-8 0,-1 0-4 16,1 0-7-16,-1 10 2 0,1-1-4 0,-1 9 1 15,17-8 3-15,-33 8-6 0,33-8 3 16,-16 8 1-16,16 1-1 0,0-10-4 0,0 10 1 15,0-10 2-15,0 0 0 0,0 1 2 16,0-1-2-16,16 0 2 0,17 1 0 0,-33-10-4 16,0 0 2-16,0-10 1 0,17 10-3 15,-17-9 4-15,16 0-1 0,1-1 2 0,-17 1-2 16,16 0-1-16,-16-1 0 0,17-8 0 16,-17 18-3-16,16-19 3 0,-16-9 4 15,0 19-4-15,0-19 0 0,0 10 2 0,0-1-4 16,0 0 6-16,0-18-4 0,0 19 0 0,0-10-2 15,0 9 10-15,0 0 18 0,-16-8 2 0,16 8 4 16,0 10 2-16,0-1-11 0,0 1-10 16,0 9-4-16,0-9-4 0,0 18-5 15,0-9-2-15,0 9 2 16,0 10 0-16,0 0 4 0,16-10-4 0,-16 28-2 16,17-28 6-16,-17 10 10 0,0 9 33 0,16 0-8 15,-16 9-12-15,17-28-13 0,-17 19-10 0,17-9-2 16,-17 9 5-16,16-10-7 0,-16 1 1 15,33-1 2-15,-33 1-3 0,0 0-7 16,0-10-67-16,0 0-59 0,0 1-48 0,0 8-5 16,0-18 17-16</inkml:trace>
  <inkml:trace contextRef="#ctx0" brushRef="#br3" timeOffset="173648.13">24441 13134 87 0,'0'0'75'0,"0"-9"-2"0,0 9 2 0,0 0 0 0,0-10-3 15,0 10-5-15,0 0-15 0,0-9-10 16,0 9-17-16,16-9-2 0,-16 9-11 16,0 0 0-16,17 0-4 0,-17-19-2 0,33 19 4 15,-33-18 11-15,0 18 5 0,0-10-4 0,0 1-2 16,0 0-10-16,0-1 0 0,0 1-5 0,0 0-1 15,0 0-4-15,0-1 0 0,0 1 1 16,0 9-4-16,-33 0 3 16,33 0 5-16,-17 0-5 0,1 0 0 15,16 9-4-15,-17 1 4 0,17-1 2 16,0 0-2-16,0 10-3 0,0-10 1 0,0 0 2 16,0 19 2-16,17-9 3 0,-17-19-5 15,0 9 0-15,0 0 0 0,16 1 1 0,-16-1-1 16,17 0 3-16,16 1-13 15,-33-10-35-15,0 0-29 0,33 0-15 0,-33 0-12 16,17 0-2-16,-1-10 7 0,1 10 6 0,-1-9 13 16,1-10 11-16</inkml:trace>
  <inkml:trace contextRef="#ctx0" brushRef="#br3" timeOffset="173864.07">24772 12855 39 0,'0'-37'43'15,"0"9"-1"-15,0 0 4 0,0 9 7 0,0 10 5 16,0-9 12-16,0-1 3 0,0 10 5 15,0 9-3-15,0-10-17 0,0 10-27 0,0 0-14 16,0 0-11-16,0 10-4 0,-17-10 4 0,17 9 8 16,0 10 26-16,0-1-14 0,0-9-7 15,0 19-3-15,0-9 29 0,0 9 4 0,0 9-16 16,0-18-15-16,0 9-6 0,0-1-6 16,0 1-6-16,17 0 1 0,-17 0-1 0,0 0 5 0,16-9-8 15,-16 18-9-15,0-19-78 0,0 1-60 16,0 0-34-16,0-1 1 0,0 10 26 15</inkml:trace>
  <inkml:trace contextRef="#ctx0" brushRef="#br3" timeOffset="175012.6">17082 13283 31 0,'0'-9'24'15,"-33"9"-3"-15,33 0-4 0,0 0 0 0,0 0-1 16,-33 0-5-16,33 9-4 0,0-9-3 0,-17 9 6 16,17 1 10-16,-16 8 0 0,16-9 2 15,-17 10 2-15,17 9 4 0,-16-9 1 0,16 8 1 16,-17 1 0-16,17 0 5 0,0 9-8 16,0-9-10-16,0 0 18 0,0 0-4 0,17-9-15 15,-1 9-6-15,1-10-4 0,-1 10-2 0,1-9-1 16,16-1-2-16,-33 1 0 0,33-10 1 15,0 19-2-15,-16-28-25 0,16 19-36 0,0-19-36 16,0 0-20-16,0 0 7 0</inkml:trace>
  <inkml:trace contextRef="#ctx0" brushRef="#br3" timeOffset="175346.06">17661 13199 60 0,'0'0'61'0,"0"0"-10"0,-17 0-15 0,17 0-14 16,0 0-8-16,0 0-9 0,0 9 0 15,17 1-3-15,-17-1 8 0,0 0 14 0,33 10 0 16,-33-10 2-16,33 10 6 0,-33 0-8 0,0-1-5 16,33 10 20-16,-33-9 0 0,17 9-6 15,-1-10-7-15,-16 10-3 0,0 0-6 0,17-9-6 16,-17 8-4-16,-17 1-4 0,17 0-3 16,-16 0 4-16,-1 0-12 0,-16 9-40 0,0-9-41 15,0 0-28-15,0 0 0 0,-17 9 11 0</inkml:trace>
  <inkml:trace contextRef="#ctx0" brushRef="#br3" timeOffset="177427.45">17082 14074 5 0,'0'0'11'15,"0"0"6"-15,0 0-1 0,0 0-3 16,0-10-3-16,0 10 1 0,0 0 0 15,0 0-1-15,0 0 3 0,-33 0 1 0,33 0 0 16,0-9 2-16,0 9-1 0,0 0 1 0,0 0 2 16,0 0 4-16,0-9 1 0,0 9-1 15,0 0 1-15,0 0 4 0,0 0-4 0,0 0 4 16,0 0 0-16,0 0 1 0,0 0-1 16,0 0-6-16,0 0-6 0,0 0-5 0,0 0-8 15,0 0 3-15,0 0-3 16,0 0-2-16,0 9-3 0,0 0 4 15,0 10 4-15,0-10-9 0,0 10 5 0,0-1 3 16,0 20-2-16,0-29 9 0,0 19 25 0,0 0-8 16,0 9 3-16,0-18 6 0,0 8-17 0,0 11-9 15,0-1-6-15,0-19-3 0,0 10 0 16,0 10 3-16,0-1-4 0,0-28 2 0,0 19-5 16,0 0 4-16,0-10 0 0,0 20-2 15,0-29-2-15,0 10 2 0,0-1 0 0,33 1 2 16,-33-1-2-16,0 1 0 0,0 0 0 15,0-1 0-15,0-9 3 0,0 10-3 0,0 0 3 16,0-10-3-16,0 0 0 0,0 10 0 0,0 0 0 16,0-19-3-16,0 18 1 0,0-9 6 15,0 1-7-15,0-1 3 0,0 10 0 0,0-10 4 16,0 0-4-16,0 1-4 0,0 17 2 16,0-27 0-16,0 19 8 0,0-10-6 0,0 10-2 15,0 0 2-15,0-10 4 0,0 9-3 0,33 10 0 16,-33-18 3-16,0 8 25 0,0 1 9 0,0-1-21 15,0 1-9-15,0 0-1 0,0-1 2 16,0 1-9-16,0-1 6 0,0 1-6 0,0 0 2 16,0-1-2-16,17 10 0 0,-17-18 0 0,0 8 2 15,0 1-2-15,0-1-2 0,0 1 2 16,0 0 0-16,16-1 2 0,-16-9-2 0,0 10 4 16,0 0-8-16,0-10 6 0,0 10 3 15,0-10-5-15,0 9 2 0,0-8-2 0,17-1 0 16,-17 0 0-16,0 10-4 0,0-10 9 15,0 1 0-15,0-1-3 0,0 0 7 0,0 0 22 16,0 1-11-16,0-1-6 0,16 0-7 0,-16 1-5 16,0-1 2-16,0 0-1 0,0 1-3 0,0 8-2 15,0-9 4-15,17-9 0 0,-17 10 0 16,0-1-2-16,0 0-3 0,0 1 0 0,0-10 1 16,0 9 3-16,0-9 2 0,0 9-2 15,0-9 1-15,16 0-2 0,-16 10 3 0,0-10 3 16,0 0 5-16,0 0-4 0,0 0-3 0,0 0 2 15,0 0-3-15,0 0 0 0,0 0 3 0,0 0 0 16,0 0-4-16,0 0 2 0,0 0-1 16,0 0-21-16,0-10-38 0,0 1-41 0,0 0-34 15,0-1-20-15,0 1-3 0,0-10 14 16,17 1 23-16</inkml:trace>
  <inkml:trace contextRef="#ctx0" brushRef="#br3" timeOffset="185237.31">16933 16036 9 0,'0'-9'21'0,"0"9"1"0,-33-9-1 0,33 9-1 15,0-10 1-15,0 10 1 0,0-9 6 16,0 9 2-16,0 0 1 0,0-9-4 0,0 9-2 16,0 0-2-16,0 0-4 0,0 0-4 0,0 0-5 15,0 0-3-15,0 0 3 0,0 0-6 16,0 0 4-16,0 0-4 0,0 9 2 0,0-9 3 15,0 9 7-15,0-9 4 0,0 10-8 16,0-1 0-16,0 0 3 0,0 19-7 0,0-19 5 16,0 1 8-16,0 8 2 0,0 1-7 0,0 0-6 15,0-1-4-15,0 10-2 0,0-19-4 16,0 1 4-16,0 8-2 0,0 1 1 0,0-1-3 16,0 1 0-16,0 9 0 0,0-19 2 15,0 1-2-15,0 8 0 0,0 1-2 0,0-10 2 16,0 0 0-16,0 10 0 0,0-10 0 0,0 10 0 15,0-19 2-15,0 0 2 0,0 9 2 0,0-9 6 16,0 10 6-16,0-10 10 0,0 0-3 16,33 0-1-16,-33 0-6 0,0 0-6 0,0 0-9 15,17-10 0-15,-1 10 1 0,17-9-4 16,-16 9 5-16,16 0-5 0,0 0-3 0,-33-19 7 16,33 19-8-16,0-9 8 0,-16 9-4 0,16-9-6 15,-17 9-26-15,1 0-32 0,16 0-21 0,0 0-11 16,-33 0-2-16,0 0 3 0,33-10 11 15,-33 10 9-15</inkml:trace>
  <inkml:trace contextRef="#ctx0" brushRef="#br3" timeOffset="185587.1">16933 16036 59 0,'0'-9'39'0,"0"9"-7"0,0 0-11 15,0-9-2-15,0 9-1 0,0-10-1 0,0 10 1 16,0-9 2-16,17 9-4 0,-17-9-3 0,16-1-3 15,1 1-4-15,-1 9-1 0,-16-9-2 16,17 0-1-16,16 9-2 0,-33-10 0 0,33 10 0 16,-33 0 0-16,33 0 0 15,-33 0 2-15,17 0-6 0,-17 0-2 0,16 0-10 16,1 0-13-16,-17 0-9 0,16 0-3 0,-16 0-2 16,17 0 0-16,-17 0-33 0</inkml:trace>
  <inkml:trace contextRef="#ctx0" brushRef="#br3" timeOffset="185903.49">16933 16287 84 0,'0'0'63'16,"0"0"-20"-16,0 0-12 0,0 0-1 0,0 0-1 15,0-9 0-15,0 9-2 0,0 0-6 0,0 0-4 16,0-9-5-16,0 9-6 0,0 0 0 16,0-10-6-16,17 10 3 0,-1-9-1 15,-16 9 1-15,17-9-5 0,-1 9 2 16,1 0 0-16,16-9-3 0,-33 9 3 0,33-10 2 15,-33 10-2-15,33 0-2 0,-33-9-5 0,17 9-23 16,-1 0-20-16,-16 0-8 0,17-9-5 16,-1 9 2-16,-16-10 2 0</inkml:trace>
  <inkml:trace contextRef="#ctx0" brushRef="#br3" timeOffset="186403.03">17413 16008 60 0,'0'0'71'0,"0"0"-21"0,0-9-19 16,-17 9-9-16,17 0 0 0,0 0 1 15,-16 0-10-15,16 0-4 0,0 9-5 0,0-9-1 16,0 10-3-16,-17-1 5 0,17 0 0 0,0 1-1 16,0 8 1-16,0 1-3 0,0-1 1 15,-16 1 2-15,16 0-5 0,0-1 1 0,0 10-1 16,0-19 2-16,0 10-2 0,0-10 3 15,0 10-3-15,0-1 0 0,0 1-6 0,0 9-17 16,0-28-18-16,0 9-10 0,0 10-4 16,0-10 4-16,0 0 4 0</inkml:trace>
  <inkml:trace contextRef="#ctx0" brushRef="#br3" timeOffset="186869.27">17429 16157 35 0,'0'-18'22'0,"17"-1"-10"0,-17 0-5 0,0 1 0 16,33-1 1-16,-33-9 1 0,0 10 4 15,33-1 0-15,-33 0 2 0,33 1 1 0,-33 9-4 16,17-1-2-16,-1-8-3 0,1 8-3 0,-1 1-4 16,1 9 3-16,-1-9 0 0,1 9 3 15,16 0 4-15,-33 0-2 0,0 0-2 0,33 9 0 16,-33-9 0-16,0 9 1 0,0 1-2 15,33 8 0-15,-33-8-3 0,0-1 0 0,0 0-2 16,-33 10 2-16,33-1-2 0,0-8 0 16,-33 8-2-16,33 10 2 0,0-19 2 0,-33 10-2 15,16-10 0-15,1 1 0 0,-1 8 2 16,1-18-2-16,16 10 0 0,-17-1 1 0,1 0-1 16,16-9-2-16,-17 0 2 0,17 0 1 0,0 0 1 15,-33 0-1-15,33 0 8 16,0 0 3-16,0 0-3 0,0 0-5 0,0 0 0 15,0 9-3 1,0-9 1-16,0 19-2 0,0-19 2 16,0 0-2-16,33 9 0 0,-33 1 0 0,0-1 0 15,17 0 3-15,-1 1 1 0,1-1 2 16,-17 0-3-16,16 0 0 0,1 1 0 0,-1-1-5 16,1 0 3-16,16 10 1 0,-33-19-5 0,33 0 3 15,-33 9 0-15,33 1-5 0,-33-10-24 16,0 9-15-16,17-9-11 0,-1 9-3 0,-16-9 2 15</inkml:trace>
  <inkml:trace contextRef="#ctx0" brushRef="#br4" timeOffset="-190320.09">20158 14269 27 0,'0'0'33'0,"0"0"-3"16,-17 0-10-16,17 0-4 0,-16 0 1 0,16 0 7 15,-17 0 5-15,17-19 7 0,0 19 8 16,0 0 9-16,-16 0 5 0,16 0-1 0,16 0-13 16,-16 0 0-16,0 0-5 0,-16 0-2 0,16 19 2 15,0-19 9-15,0 0-2 0,0 0-7 0,0-19 0 16,0 19-4-16,0 0 8 0,0 0 7 15,16 0 3-15,-16 0 5 0,17 0 4 0,-1 0-8 16,1 0-4-16,-1-9 2 0,1 9-1 16,0 0-4-16,16 0-12 0,0-9-11 0,0 9-4 15,-17 0-1-15,1 0 0 0,16 0 1 0,0 0-4 16,0-10-2-16,17 10 1 0,-17 0 0 0,0 0-8 16,16-9 3-16,-15 9 4 0,32 0-2 15,-33 0-3-15,0 0-2 0,0 0 6 0,16 0-7 16,18 0 3-16,-34 0-6 0,0 0 8 0,16-9-2 15,-16 9-5-15,34 0 4 0,-34-10 3 16,0 10-8-16,16 0 13 0,17 0-11 0,-32 0 5 16,-1 0 1-16,16 0-1 0,-16 0-8 0,33 0 6 15,-32 0 8-15,-1 0-7 0,16-9 3 16,1 9 4-16,-1 0 7 0,-15 0-10 0,-1 0-2 16,16 0 4-16,1 0 1 0,-1 0-6 15,-16 0 0-15,1 0-2 0,15 0 3 0,1 0 2 16,-1 0-17-16,1 0 11 0,-17 0-11 0,17 0 8 15,-1 0 4-15,-16 0 2 0,17 0-6 0,0 0-8 16,-17 0 10-16,16 0-3 0,-16 0-2 0,0 0-1 16,17 0 9-16,-17 0-3 0,0 0 0 15,0 0-6-15,0 9 5 0,0-9-1 0,0 0-2 16,1 0-4-16,-18 10 13 0,17-10-3 16,0 0-2-16,0 0-4 0,0 0 5 0,0 0-7 15,-16 0 0-15,16 0 0 0,0 0 0 0,0 9 0 16,0-9 0-16,0 0 0 0,0 0 0 0,17 0 0 15,-17 0 0-15,0 0 0 0,0 0 0 16,0 0 0-16,0 0 0 0,0 0 0 0,1 0 0 16,15 0 0-16,-16 0 0 0,0 0 0 0,0 0 0 15,17 0 0-15,-17-9 0 0,33 9 0 0,-49 0 0 16,16 0 0-16,16 0 0 0,1 0 0 16,-17 0 0-16,17 0 0 0,-17 0 0 0,16 0 0 15,-16 0 0-15,17 0 0 0,-17 0 0 16,17 0 0-16,-17 0 0 0,16 0 0 0,1 0 0 15,-17 0 0-15,0 9 0 0,0-9 0 0,0 0 0 16,17 0 0-16,-17 0 0 0,0 0 0 16,17 0 0-16,-17 0 0 0,0 0 0 0,33 0 0 15,-33 0 0-15,-16 0 0 0,32 9 0 0,-16-9 0 16,0 0 0-16,17-9 0 0,-17 9 0 0,0 9 0 16,0-9 0-16,0 0 0 0,0 0 0 15,17 0 0-15,-17 0 0 0,0-9 0 0,0 9 0 16,17 0 0-16,-17 0 0 0,0 0 0 0,17 0 0 15,-17-9 0-15,16 9 0 0,-16 0 0 16,17 0 0-16,-17 9 0 0,0-18 0 0,17 9 0 16,-17 0 0-16,0 0 0 0,0 0 0 0,16-10 0 15,-15 10 0-15,-1 0 0 0,0 0 0 0,33 0 0 16,-50 0 0-16,17-9 0 0,1 9 0 16,-1 0 0-16,0-9 0 0,33 9 0 0,-50 0 0 15,17 0 0-15,0 0 0 0,17 0 0 0,-17 0 0 16,17 0 0-16,-17-9 0 0,0 9 0 15,17 0 0-15,-17 0 0 0,33-19 0 0,-50 19 0 16,34 0 0-16,-17 0 0 0,0 0 0 0,17 0 0 16,-17 0 0-16,16 0 0 0,-16 0 0 15,0 0 0-15,17-19 0 0,0 19 0 0,-17 0 0 16,0 0 0-16,16 0 0 0,-15 0 0 0,32 0 0 16,-50 0 0-16,34 0 0 0,-17 0 0 0,16 0 0 15,1 0 0-15,-17-9 0 0,0 9 0 16,17 0 0-16,-17 0 0 0,0 0 0 0,0 0 0 15,17 0 0-15,-17 0 0 0,0 0 0 16,0 0 0-16,0-9 0 0,0 9 0 0,0 0 0 16,0 0 0-16,0-10 0 0,0 10 0 0,33 0 0 15,-49-9 0-15,0 9 0 0,16 0 0 0,0 0 0 16,0-9 0-16,0 9 0 0,-17 0 0 16,17 0 0-16,1 0 0 0,-18 0 0 0,17 0 0 15,-16-9 0-15,16 9 0 0,-17 0 0 16,17 0 0-16,0 0 0 0,-16 0 0 0,16 0 0 15,-16-10 0-15,16 10 0 0,0 0 0 0,0 0 0 16,16-9 0-16,-32 9 0 0,16-9 0 0,-16 9 0 16,16 0 0-16,16 0 0 0,-16 0 0 15,0-19 0-15,0 19 0 0,1 0 0 0,-1 0 0 16,0 0 0-16,0 0 0 0,16 0 0 16,-32 0 0-16,16 0 0 0,0 0 0 0,0 0 0 15,0-19 0-15,0 19 0 0,0 0 0 0,-16 0 0 16,16 0 0-16,0 0 0 0,0 0 0 0,-16-9 0 15,16 9 0-15,0 0 0 0,0-9 0 16,0 9 0-16,0 9 0 0,0-9 0 0,0 0 0 16,0 0 0-16,0 0 0 0,0 0 0 15,0 0 0-15,1 9 0 0,-1-9 0 0,16 0 0 16,-16 0 0-16,0 0 0 0,-16 0 0 0,16 0 0 16,0 0 0-16,0 19 0 0,0-19 0 0,0 0 0 15,0 0 0-15,-16 0 0 0,16 0 0 16,0 0 0-16,0 0 0 0,0 0 0 0,-16 0 0 15,16 0 0-15,0 0 0 0,-17 0 0 16,17 0 0-16,0 0 0 0,-16 0 0 0,16 0 0 16,0 0 0-16,-16 0 0 0,16 0 0 0,-17 0 0 15,17 0 0-15,-16 0 0 0,16 0 0 16,-16 0 0-16,16 0 0 0,-17 0 0 16,1 0 0-16,-1 0 0 0,17 0 0 0,-16 0 0 15,-1 0 0-15,17 0 0 0,-16 0 0 0,0 0 0 16,-1 0 0-16,1 0 0 0,-1 0 0 0,17 0 0 15,-16 0 0-15,-1 0 0 0,1 0 0 16,-1 0 0-16,17 0 0 0,-16 0 0 0,-1 19 0 16,18-19 0-16,-18 0 0 0,1 0 0 15,16 0 0-15,-17 0 0 0,1 0 0 0,16 0 0 16,-17 9 0-16,17-9 0 0,-16 0 0 16,0 0 0-16,-1 0 0 0,17 0 0 0,-16 9 0 15,-1-9 0-15,17 0 0 0,-16 0 0 16,-1 0 0-16,17 0 0 0,-16 0 0 0,0 0 0 15,-1 0 0-15,17 0 0 0,-16 0 0 0,16 0 0 16,-17 0 0-16,1-9 0 0,16 9 0 16,-17 0 0-16,17-9 0 0,-16 9 0 15,0 0 0-15,-1 0 0 0,17 0 0 0,-16 0 0 16,-1 0 0-16,17 0 0 0,-16 0 0 16,16-19 0-16,-17 19 0 0,18 0 0 0,-18 0 0 15,17 0 0-15,-16 0 0 0,16 0 0 16,-17 0 0-16,17 0 0 0,-16 0 0 0,16 0 0 15,-16 0 0-15,16 0 0 0,-17 0 0 16,17 0 0-16,-16 0 0 0,-1 0 0 16,17 0 0-16,-16 0 0 0,-1 0 0 0,1 0 0 15,-1 0 0-15,1 0 0 0,0 0 0 16,-1 0 0-16,1 0 0 0,-1 0 0 16,1 0 0-16,-1 0 0 0,1 0 0 15,-1 0 0-15,1 0 0 0,16 0 0 16,-17 0 0-16,1 0 0 0,0 0 0 0,-1 0 0 15,1 0 0-15,16 0 0 0,-17 0 0 16,1 0 0-16,-1 0 0 16,-16 0-120-16,17 0-52 0,-1 0-40 15,-16 0-18-15,0 0-24 0,17-19-10 0,-17 19-2 16,-17 0 35-16</inkml:trace>
  <inkml:trace contextRef="#ctx0" brushRef="#br4" timeOffset="-187524.78">20141 14269 25 0,'0'0'28'16,"0"0"-4"-16,0 0-5 0,0 0-2 0,0 0 0 15,-16 0 2-15,16 0-2 0,0 0-5 16,0 0-2-16,0-19 0 0,0 19-5 0,0 0 3 16,0 0-2-16,0 0 2 0,0 0 0 15,0 0 2-15,0 0 0 0,0 0 5 0,0 0 0 16,0 0 2-16,0 19 4 0,0-19 10 0,0 0 2 16,16 0 2-16,-16 0-2 0,0 19-3 15,0-19-4-15,0 0-1 0,0 9 6 0,0 0 3 16,0 0-2-16,0 1-2 0,-16 8 9 15,16 1 0-15,0-10-1 0,0 10 5 0,0-1-7 16,0 1-6-16,0 9 5 0,0-9-2 0,0-1 8 16,0 10 1-16,0-9 1 0,0 9-2 15,0-1-7-15,0-8 5 0,0 9-5 0,0 0 9 16,0 0 7-16,0-10-3 0,0 20 2 16,0-20-2-16,-17 10 3 0,17 0-5 0,0 0-1 15,0 0-2-15,0-10 3 0,0 10 1 0,0 0 16 16,0-9 3-16,0-1-11 0,0 1 4 0,0 9-5 15,0-9-34-15,0 8-19 0,0 1 0 16,-16-9 0-16,16 0 0 0,0 8 0 0,0-8 0 16,0 18 0-16,0-27 0 0,0 8 0 15,0 1 0-15,0 9 0 0,0-10 0 0,0 10 0 16,0-9 0-16,0-1 0 0,0 1 0 16,0 9 0-16,0-9 0 0,0-1 0 0,0 10 0 15,0-9 0-15,0-1 0 0,0 1 0 0,0-1 0 16,0 10 0-16,0-9 0 0,0 0 0 0,0-1 0 15,0 1 0-15,0-1 0 0,0-8 0 16,0 8 0-16,0 1 0 0,0-1 0 0,0 1 0 16,0 0 0-16,0-10 0 0,0 10 0 15,0-1 0-15,0 1 0 0,0-10 0 0,0 10 0 16,0-1 0-16,0-8 0 0,0 8 0 0,0-8 0 16,0-1 0-16,0 9 0 0,0-8 0 0,0 8 0 15,0 1 0-15,0 0 0 0,0-1 0 16,0 1 0-16,0-1 0 0,0 1 0 0,0 0 0 15,0-1 0-15,0 10 0 0,0-28 0 0,0 19 0 16,0-1 0-16,0 1 0 0,0-1 0 16,0 1 0-16,0 9 0 0,16-28 0 0,-16 19 0 15,0-1 0-15,0 1 0 0,0-1 0 16,0 1 0-16,17-10 0 0,-17 10 0 0,0 0 0 16,0-1 0-16,0 1 0 0,0-10 0 15,16 10 0-15,-16-1 0 0,0 1 0 0,0-10 0 16,0 10 0-16,17-1 0 0,-17-8 0 0,0 8 0 15,0-8 0-15,0 8 0 0,0 1 0 0,0-1 0 16,0-8 0-16,16-1 0 0,-16 10 0 16,0-10 0-16,0 9 0 0,0-8 0 0,0-1 0 15,0 10 0-15,0-10 0 0,0 0 0 0,0 1 0 16,0-1 0-16,0 0 0 0,0 0 0 16,0 1 0-16,0-1 0 0,0 0 0 0,0 1 0 15,0-1 0-15,0 0 0 0,0 1 0 16,0-1 0-16,0 0 0 0,0 0 0 15,0 1 0-15,0-1 0 0,0 10 0 16,0-10 0-16,17 0 0 0,-17 10 0 0,0-10 0 16,0 1 0-16,-17 8 0 0,17-9 0 0,0 1 0 15,0 8 0-15,0-8 0 0,0 8 0 0,0-8 0 16,0 8 0-16,0-9 0 0,0 1 0 16,0-1 0-16,0 10 0 0,0-10 0 0,0 0 0 15,0 1 0-15,0-1 0 0,0 0 0 16,0 0 0-16,0 1 0 0,0-1 0 0,0 0 0 15,0 1 0-15,0-1 0 0,0 0 0 16,0 1 0-16,0-1 0 0,0 0 0 16,0 0 0-16,0 1 0 0,0-1 0 15,0 0 0-15,0 1 0 0,0-1 0 16,0 0 0-16,0 10 0 0,0-10 0 0,0 0 0 16,0 1 0-16,0 8 0 0,0-8 0 0,0-1 0 15,0 0 0-15,-16 10 0 0,32-10 0 0,-16 1 0 16,0-1 0-16,0 9 0 15,0-8 0-15,-16-1 0 0,16 0 0 0,0 1 0 16,16-1 0-16,-16 0 0 0,0 1 0 16,0-1 0-16,-16 0 0 0,16 0 0 0,0 1 0 15,0-1 0-15,0 0 0 0,0 1 0 0,0-1 0 16,16 0 0-16,-16 1 0 0,0-1 0 16,0 0 0-16,0 0 0 0,-16 1 0 15,16-1 0-15,0 0 0 0,0 1 0 0,0-1 0 16,0 0 0-16,0 1 0 0,0-1 0 0,0 0 0 15,0 0 0-15,0 1 0 0,0-1 0 16,0 0 0-16,0 1 0 0,0-1 0 16,0 0 0-16,0 1 0 0,0-1 0 15,0 0 0-15,0 0 0 0,0 1 0 0,0-1 0 16,0 0 0-16,0 1 0 0,0-1 0 16,0 10 0-16,0-10 0 0,0 0 0 15,0 1 0-15,0-1 0 0,0 0 0 16,0 0 0-16,0 1 0 0,0-1 0 15,0 0 0-15,0 1 0 16,0-1 0 15,16-9 0-31,-16 9 0 0,0 1 0 16,0-1 0 0,0 0 0-1,0 0 0 32,0-9-20-16,0 0-35-31,0 10 5 0,0-10-6 0,0 0 11 16,0 0-21-16,0-10-29 0,0 10-29 16,0 0-27-16,0-9-32 0,0 0-14 0,0 0-5 15,17-1 5-15,-17 1 14 0,0-10 27 0,0 10 34 16</inkml:trace>
  <inkml:trace contextRef="#ctx0" brushRef="#br1" timeOffset="-173621.37">25896 14836 131 0,'0'-9'59'0,"0"0"-21"0,-16-1-2 15,16 1 26-15,-17 9 21 0,17-9-7 0,0 9-21 16,0 0-25-16,0 0-17 0,0 0-5 15,0 9 0-15,0 0-3 0,0 1 5 0,0 8 5 16,0 1-1-16,0 0 1 0,17-1-1 16,-17 10-2-16,0-9 0 0,16-1 8 0,-16 1 1 15,0-1 0-15,17 1-6 0,-17 0-7 0,0-1 0 16,16 1-2-16,-16-10-3 0,0 10 1 0,0-1-4 16,0-8 1-16,0-1 3 0,0 0-4 15,0 1 3-15,0-1-3 0,0 0-6 0,0 0-29 16,0 1-33-16,0-10-34 0,0 9-15 15,0-9-3-15,0 9 8 0,0-9 16 0,0 0-54 16</inkml:trace>
  <inkml:trace contextRef="#ctx0" brushRef="#br1" timeOffset="-173238.12">25846 14892 56 0,'0'-9'53'0,"0"0"-13"0,0 9-11 0,0 0-2 15,0 0-4-15,17-19-1 0,-17 19-2 16,0-9 2-16,17 9 5 0,-1 9 6 16,1-9-2-16,-1 19 2 0,1-19-10 0,-1 9 1 15,34 0 7-15,-50 10-6 0,33-10-2 0,-17 10-5 16,1-10-9-16,16 10 0 0,-16-10 3 0,-17 9-7 15,16-8 4-15,-16 8 2 0,17 1-4 16,-17-10-3-16,0 10 5 0,0-1 8 16,0-8 1-16,-17 8 4 0,1-8-11 0,16 8-5 15,-33-8 2-15,16 8-4 0,0 1-3 0,1-10 2 16,-17 10-3-16,33-1 0 0,-33-18 0 0,0 19 1 16,16-10-3-16,1 0 0 0,-1 1-4 15,1-1-15-15,-1-9-16 0,0 9-8 0,17 1-17 16,-16-10-10-16,-1 0-4 0,17 0-1 0,-16 0 1 15,16 0 7-15,0-10 10 0,0 10 4 16</inkml:trace>
  <inkml:trace contextRef="#ctx0" brushRef="#br1" timeOffset="-172905.23">26310 14967 66 0,'0'-10'83'0,"0"1"-14"0,0 9-13 0,-17-9 0 16,17 9 3-16,0-10 3 0,0 10-2 0,0-9-20 16,0 9-16-16,0 0-7 0,0 0-6 15,0 0 0-15,0 9-2 0,17-9 2 0,-17 10 7 16,0-10 10-16,16 9 5 0,-16 0 1 0,17 1-2 15,-17 17 0-15,16-27-4 0,-16 19 2 16,0-10-3-16,0 10 7 0,17 0-10 0,-17-1-17 16,0-9-1-16,16 19-3 0,-16-28 0 15,0 19-3-15,0-10 2 0,0 1-2 0,0 8-3 16,0-9-17-16,0 1-39 0,0-1-40 0,0 0-37 16,0 1-14-16,0-10 7 0,17 18 19 15,-17-18 24-15</inkml:trace>
  <inkml:trace contextRef="#ctx0" brushRef="#br1" timeOffset="-172321.12">26442 14911 54 0,'0'-10'57'16,"0"10"-10"-16,0-9-6 0,-33 9-1 16,33-9 2-16,0 0 3 0,0 9-4 0,0 0-9 15,0 0-8-15,0 0-8 0,0 0-10 0,33 0-1 16,-33 0-1-16,0 0-1 0,16 0 1 16,1 0-7-16,-1 0 5 0,1 0 0 15,-1 0-2-15,1 0 2 16,0 0-2-16,-17 0 3 0,16 9-1 15,-16 0 0-15,0-9 0 0,0 9 3 0,0 1-5 16,-16-1 5-16,16 0-3 0,-17 1-2 16,0-1 0-16,17 0 0 0,-16 1 0 15,16-1-2-15,-17 9 5 0,1-18-3 16,16 10 3-16,-17-1-3 0,17-9-2 16,-16 9 2-16,16-9-2 0,0 10-1 0,0-1 3 15,16-9 2-15,-16 9-2 0,0-9-3 16,17 0 3-16,-1 0 0 15,-16 10 0-15,17-10-5 0,-1 0 9 0,1 9-4 16,0 0 0-16,-1 0 0 16,1-9 0-16,-17 10 2 0,16 8-4 0,-16-18 2 15,0 10 0-15,17-10 0 0,-17 9-2 0,0 0 4 16,0 1-2-16,0-10 3 0,0 9 1 16,-17 0 1-16,17 0 5 0,0 1-1 0,-16-10 4 15,16 9-1-15,-17 0-1 0,17-9-1 16,-16 10-1-16,-1 8-5 0,17-18 6 0,-17 0-10 15,1 10 1-15,-1-1 1 0,1-9-2 0,16 9 0 16,-17-9 3-16,1 9-5 0,16-9 2 0,-33 0-5 16,16 0-21-16,1 0-18 0,16 10-17 15,-17-10-16-15,1 0-3 0,16 0 2 0,-17-10 4 16,17 1 10-16</inkml:trace>
  <inkml:trace contextRef="#ctx0" brushRef="#br1" timeOffset="-171589.42">26789 14967 73 0,'0'-10'58'0,"0"10"-6"0,0-9-5 15,0 9 0-15,0-9 0 0,0 9-10 0,0 0-15 16,0 0-12-16,0 0-5 0,0 0 3 16,0 9-3-16,0-9 1 0,0 9 0 15,17 1 3-15,-17-1 4 0,0 9 9 0,0 1 3 16,16-10 8-16,-16 10-7 0,0-10-4 0,0 10-9 16,17-1-6-16,-17-8-1 0,0 8-2 0,0-8 1 15,33-1-3-15,-33 0-4 0,0 1 6 16,0-1-4-16,0 0 4 0,0 0 18 15,0-9 24-15,0 0 22 0,0 0 27 0,0 0 14 16,0 0-6-16,0-9-33 0,0 9-14 16,0-9-11-16,0 0 0 0,0-1-1 0,0-8-8 15,0 8 2-15,0-8 1 0,0-1-2 16,0 1-3-16,0-1-7 0,0 0-7 0,0 1 5 16,0 8-6-16,0-8-6 0,0 9-4 15,0-1 2-15,0 1-9 0,0 9-1 0,0 0 4 16,0-9-4-16,0 9-8 0,0 9 4 0,16-9 3 15,-16 0-4-15,0 9 11 0,17 1-7 16,-17-1 0-16,16 9-2 0,-16-18 3 0,17 10-9 16,-1-1 8-16,1 0 0 0,0 10 7 15,-17-10-9-15,16 1-4 0,1-1 6 0,-17 0 7 16,16 0-11-16,1 1 4 0,-17-10-2 0,33 18-2 16,-33-18 8-16,0 0-4 0,0 0 1 15,16 0-1-15,-16-18 4 0,0 8 3 0,0 10-5 16,0-9-2-16,17-9 7 0,-17 8-7 15,0-8 0-15,0 8-2 0,16-8 8 0,-16 8-9 16,0-8 10-16,0-1-4 0,0 10 10 16,0 0 9-16,0-1-14 0,0 10-3 0,0-9-4 15,0 9 2-15,0 0-5 0,0 0-6 0,0 0 3 16,0 9 10-16,17-9-4 0,-17 10-1 0,0-1 2 16,0 10 1-16,16-10-1 0,-16 9 5 15,0-8-9-15,17-1 3 0,-17 10-1 0,16-1-3 16,-16 1 3-16,0-1 3 0,17 10 3 15,-17-28-31-15,0 19-61 0,17 0-53 0,-17-1-61 16,0 1-32-16,0-10-8 0,0 10 17 0,0-1 38 16,0-18 40-16,0 0 34 0</inkml:trace>
  <inkml:trace contextRef="#ctx0" brushRef="#br1" timeOffset="-171205.79">27699 14827 76 0,'0'-9'76'0,"-17"-1"-22"0,17-8-14 15,-17 8 2-15,17 1 7 0,-16 9 8 0,16-9 4 16,-17 0-15-16,1 9-12 0,16 0-14 16,-17 9-3-16,1-9-8 0,16 9-2 0,-17 0 7 15,1 1 11-15,16-1 7 0,-17 10 6 0,17-10-5 16,-16 10-13-16,16 9-6 0,0-28-2 15,0 18-2-15,16-9 1 0,-16 10 1 0,17-10-5 16,-1 1 5-16,-16-1 12 0,17 10 3 0,-1-10 5 16,1 9 0-16,16-18 1 0,-17 10-5 15,1-1-13-15,0 0-2 0,-1-9 3 0,-16 10 10 16,17-1 13-16,-17 0-2 0,0-9 8 0,0 0 9 16,0 0 13-16,0 10-2 0,0-10-9 15,0 9-14-15,-17 0-19 0,17-9-7 0,-16 9-12 16,-1 1 5-16,-16 8-9 0,16-18 2 0,1 10-2 15,-17-1 0-15,16-9-20 0,-16 9-36 0,17 1-34 16,16-10-27-16,-33 9-37 0,0-9-14 16,16 0-3-16,0 0-2 0,17 0 3 15,-16 0 20-15,-1 0 32 0</inkml:trace>
  <inkml:trace contextRef="#ctx0" brushRef="#br1" timeOffset="-168208.95">28674 14957 58 0,'0'0'55'16,"17"-9"-9"-16,-17 0-5 0,0-1-7 0,0 10 7 15,0-9 19-15,0 0 15 0,0 9 3 16,0-10-7-16,0 10-21 0,-17-9-18 0,17 9-5 15,0 0-10-15,-16 0-7 0,-1 0-4 0,17 0-3 16,-33 0 2-16,17 9-3 0,-1 1-4 16,0 8 2-16,-16-8 0 0,17 8 2 0,-1 1 1 15,1-1-3-15,-1-8 0 0,1-1 3 16,-1 10 0-16,17-1-6 0,-16-8 3 0,16-1-2 16,0 0 2-16,-17 10-4 0,17-1 6 15,0-18-4-15,0 0 2 0,17 10 0 16,-17-10 1-16,16 0-1 15,-16 0 5-15,0-10 0 0,17 10 2 0,-17 0 3 16,16 0-3-16,-16-18 6 0,17 8 3 16,-1 1 1-16,1 0 0 0,-17 0-3 0,16-10-2 15,17 10 1-15,-33 9-1 0,0 0-3 16,0-10 2-16,0 10-10 0,17 0 2 0,-17 0 1 16,0 0 0-16,0 0-1 0,17 0-3 0,-17 10 0 15,0-1 3-15,16-9-3 0,-16 9 0 16,17 1 0-16,-17-1 3 0,0 0-1 0,16 0-7 15,1 1 5-15,-17 8-5 0,16-8-27 0,-16-10-40 16,17 9-38-16,-1-9-24 0,1 9-4 16,-1-9 14-16,17 0 21 0,-33 0 21 0</inkml:trace>
  <inkml:trace contextRef="#ctx0" brushRef="#br1" timeOffset="-167975.28">28922 14836 42 0,'0'-18'40'0,"0"8"-6"0,-16 1-1 16,16 0 1-16,-17-1 6 0,17 1 5 0,0 9-4 16,-16-9-17-16,16 9-11 0,0 0-5 0,0 0-4 15,0 0-3-15,0 9 3 0,16-9 5 16,-16 9 5-16,0 1 8 0,17 8 3 0,-17-8-3 16,16 8-4-16,-16-8 2 0,0 18 2 15,0-19-9-15,17 9-5 0,-17 1-7 0,0 0-1 16,0-1 3-16,16-8-1 0,-16 17-2 0,0-17 2 15,0 8-12-15,0-8-33 0,0 8-32 16,0-18-17-16,0 10-4 0,33-1 14 0,-33-9 15 16</inkml:trace>
  <inkml:trace contextRef="#ctx0" brushRef="#br1" timeOffset="-167691.9">29121 14753 43 0,'0'-28'42'16,"0"18"-7"-16,-17 1-7 0,17 0-1 0,0-1 10 16,0 1 11-16,0 9 10 0,0-9-5 15,0 9-14-15,0 0-12 0,0 0-14 0,0 0-4 16,0 9-6-16,0-9 7 0,0 9 18 16,0 1 17-16,17 8-6 0,-17-8 13 0,0 18 2 15,16-19-8-15,-16 19 9 0,0-10-6 0,17 10-6 16,-17-9-23-16,16 0-4 0,-16 8-13 15,33-8 0-15,-33 0-5 0,0 9 5 0,17-1-3 16,-17-17 0-16,0 8 3 0,16-8-1 16,-16 8-2-16,17-8-23 0,-17-1-55 0,0-9-45 15,0 9-30-15,0-9 1 0,0 9 18 0,0-9 24 16</inkml:trace>
  <inkml:trace contextRef="#ctx0" brushRef="#br1" timeOffset="-167292.75">29451 14846 62 0,'0'0'29'16,"-16"0"-11"-16,16 9-4 0,0 10 4 0,0-19 5 15,0 9 4-15,0 0 0 0,0 0-4 16,0 10-5-16,0-10-3 0,0 1 2 0,0-1-6 16,0 10 1-16,16-10-1 0,-16 9 6 0,17-18 1 15,-17 19 8-15,17-10 0 0,-1-9-1 16,1 10-3-16,-1-10 4 0,-16 0 3 0,17 0-6 16,-1 0 2-16,1 0 5 0,-17-10 11 15,16 1 10-15,-16 9 17 0,33 0 15 0,-33-9 2 16,0-1-1-16,0 10-4 0,0 0-8 15,0-18-11-15,0 9-21 0,0-1-10 0,-33 1-7 16,33 0-7-16,-16-1-11 0,-1 10-3 0,17-9 4 16,-16 0-4-16,-1 9-10 0,1-10 4 15,-1 10-30-15,1-9-30 0,-1 9-19 0,0 0-29 16,1 0-21-16,-1 0-15 0,17 0-12 16,0 9 4-16,0-9 18 0,0 0 24 0,0 10-65 15</inkml:trace>
  <inkml:trace contextRef="#ctx0" brushRef="#br1" timeOffset="-166643.89">29749 14855 82 0,'-16'-9'60'16,"16"9"-25"-16,0-10-14 0,0 10-10 0,0 0-5 16,-17 0-2-16,17 0-2 0,0 0-1 15,0 10 1-15,0-10-1 0,17 9 13 16,-17 10 3-16,0-19 0 0,16 9 3 0,-16 0 1 16,0 10 1-16,17-10-1 0,-17 0-4 15,16 1-6-15,-16-1-5 0,0 0-3 0,17 1 0 16,-17-1-3-16,0 9 0 0,16-18 2 0,-16 10 0 15,0-10 1-15,17 9-6 0,-17 0 3 16,16-9 5-16,-16 10 8 0,0-10 1 0,0 9 1 16,0-9 5-16,17 0 3 0,-17 0 10 15,0 0 7-15,0 0 2 0,16 0 0 0,-16-9-3 16,0-1-4-16,0 10-11 0,17-9-11 0,-17 0-5 16,0-1 2-16,16 10-1 0,-16-18 3 15,17 9-1-15,-17-1 2 0,0 1-1 0,17 9-2 16,-17-9-7-16,0-1 2 0,0 10 1 15,16-9 2-15,-16 9-4 0,0 0 1 0,0 0-9 16,17 0 4-16,-17 0-2 16,0 9 4-16,16-9 3 0,-16 10-2 15,17-10-5-15,-1 9 6 0,-16 0-1 0,17 1-8 16,-17-1 7-16,16 9-4 0,1-18 2 16,-17 10 2-16,16-1 1 0,1 0-3 0,-17-9-3 15,16 10 3-15,-16-10 2 0,17 9-2 0,-17-9 4 16,17 0-2-16,-17 0 0 15,16 0-2-15,-16-9 0 0,0 9 6 0,0-10-2 16,0 1 13-16,17 0 10 0,-17-1 4 16,0-8-9-16,0 9 0 0,-17-10-14 0,17 0-2 15,0 1-1-15,0-1-5 0,0 1-4 0,-16-1 2 16,16 0 2-16,0 1-28 0,0-1-36 16,-17 10-29-16,17-1-24 0,0 1 117 15,0 0-191-15,0 9 37 0,0-9 28 0,0 9 27 16,0 0-55-16</inkml:trace>
  <inkml:trace contextRef="#ctx0" brushRef="#br1" timeOffset="-166127.29">30559 14753 94 0,'0'0'69'0,"0"-19"-26"15,-16 10-18-15,16-1-2 0,-17 1 2 16,1 0 1-16,-1 9-2 0,1-10-7 0,-1 10 2 16,1 0-3-16,-1 10-2 0,1-10-6 15,-1 9 0-15,0 0-4 0,1 1 0 0,-1 18 6 16,1-28 4-16,-1 9 1 0,17 9-4 16,0 1 3-16,0-10-1 0,0 1 6 0,17 8 7 15,-1-8-6-15,1-1 3 0,-1 10 3 0,18-10-6 16,-18 0-7-16,17 0-3 0,0 1-8 15,-16-1-1-15,16-9 1 0,-17 9-2 0,1 1-3 16,-1-10 5-16,1 9-2 0,0-9 3 16,-1 0 1-16,-16 9 8 0,0-9 12 0,0 0-4 0,0 10 3 15,-16-10-13-15,-1 9-2 0,0 9-4 16,1-18-2-16,-1 0-2 0,-16 10 3 16,0-1-3-16,17-9-2 0,-17 9-17 0,16-9-31 15,1 10-22-15,-18-10-24 0,18 9-18 16,-1-9 0-16,17 0 10 0,-16 0 14 0</inkml:trace>
  <inkml:trace contextRef="#ctx0" brushRef="#br1" timeOffset="-165678.05">31221 14539 107 0,'0'-10'49'0,"0"1"-13"0,0 0 2 15,-17 9 12-15,17-19 17 0,-16 19 7 0,16-9 1 16,0 9 0-16,-17 0-14 0,17-9-30 16,0 9-6-16,0 0-17 0,-16 9-3 0,16-9 3 15,0 9 12-15,0 10 17 0,0-1 21 16,0 1 3-16,0 0 2 0,0 8-7 0,0-8-2 15,0 9-7-15,0 0-8 0,0-10 7 16,16 10-13-16,-16 10-11 0,17-29-14 0,-17 19-3 16,16-10 0-16,1 1 0 0,-17 0-5 15,16 9-2-15,-16-19-25 0,17 0-58 0,-17 10-56 16,0-10-57-16,0 0-34 0,0 1 6 0,-17-10-124 16</inkml:trace>
  <inkml:trace contextRef="#ctx0" brushRef="#br1" timeOffset="-165227.58">31105 14771 95 0,'0'-9'93'15,"0"0"-29"-15,0 9-25 0,17 0-10 0,-1-19-1 16,-16 10 6-16,17 9-10 0,-1-10-7 15,1 1-13-15,-1 9-2 0,17-9 0 0,-16 9-2 16,16-10 0-16,-16 10 0 0,16 0 0 16,-17 0 0-16,1 0 2 0,-1 0-2 0,1 0 0 15,-1 0-2-15,1 0 2 0,-17 0 5 32,16 10-1-32,-16-10 10 0,0 9 5 0,0 0 10 15,0-9 6-15,0 10-1 0,0-1 3 16,0 10 4-16,0-19 0 0,17 18 0 0,-17-9 4 15,16 1 4-15,1-10-4 0,-1 9-1 16,1 0 1-16,0 1 1 0,16-10-4 0,-17 9 0 16,17-9 1-16,-16 0-7 0,-1 0-4 0,17-9-6 15,-16 9 11-15,-1-10 15 0,-16 10 17 16,17-9 10-16,-17 0 0 0,17-1-6 16,-17 1-21-16,0 0-8 0,0 0-4 0,-17 9-12 15,17-28-15-15,-17 18-7 0,1 1-5 0,-1 0-4 16,1-1 3-16,-1 1-37 0,1 0-28 15,-17 0-24-15,16 9-29 0,-16-10-34 0,17 10-26 16,-18 0-33-16,18 0-22 0,-1 10 1 16,1-10 26-16</inkml:trace>
  <inkml:trace contextRef="#ctx0" brushRef="#br1" timeOffset="-164128.65">26012 15943 64 0,'0'0'63'0,"0"-18"-25"0,0 8-18 15,0 10-5-15,-33-9 6 0,16 9 2 16,1 0-3-16,-1 0-3 0,1 0-3 0,-1 0-5 16,1 0 6-16,-1 0-2 0,0 9-1 0,1 1-6 15,-1 8-1-15,17-18 0 0,-16 0-3 16,16 19 1-16,0-10 8 0,0 0 6 0,0 1 8 16,16-1-1-16,-16 0-5 0,33 10 3 15,-16-10-6-15,0 1-2 0,16 8 0 0,0-18-2 16,-17 9 0-16,34 1-1 0,-34-1 13 15,1 0 6-15,-1 1-7 0,18-1-9 0,-34 0 1 16,16-9 1-16,1 10 4 0,-17-1 11 16,0-9 10-16,0 9-2 0,0-9-2 0,0 9-4 15,-17 10-10-15,1-19-11 0,-1 0-8 0,0 9-4 16,1 1 6-16,-1-10-10 0,1 9 4 16,16 0 1-16,-33-9 5 0,16 10-6 0,-16-10-9 15,33 0-34-15,-16 0-22 0,-1 0-30 0,1 0-20 16,16 0-8-16,-17 0-1 0,17 0 9 15,-17-10 16-15</inkml:trace>
  <inkml:trace contextRef="#ctx0" brushRef="#br1" timeOffset="-163829.52">26326 15841 108 0,'0'0'55'0,"-16"-9"-17"0,16-1-3 0,-17 1 15 0,0 9 12 15,17-9 13-15,0 9 1 0,-16 0-17 16,16 0-17-16,0 0-19 0,0 0-13 0,0 0-3 16,0 0-5-16,0 9 2 0,0 0-1 15,0 1 14-15,0-1 16 0,0 9 2 0,0 1-2 16,0 0-4-16,16-1-13 0,-16 10-4 0,0-28-4 15,0 28-3-15,17-9-2 0,-17-1-3 16,17 1 2-16,-17 0 2 0,0-1-6 0,16 1-10 16,-16-1-46-16,0 10-45 0,0-18-44 15,17 8-14-15,-17 10 15 0</inkml:trace>
  <inkml:trace contextRef="#ctx0" brushRef="#br1" timeOffset="-163413.62">26409 16092 100 0,'0'-9'68'0,"0"-1"-24"0,0 1-22 15,0 9-5-15,0-18 1 0,0 8-4 16,33 1-4-16,-33-10 0 0,16 10-6 0,1 0-4 16,-1-1 0-16,1 10 2 0,16-9-2 0,-16 0 3 15,-1 9-3-15,1 0 0 0,-1 0 0 16,-16 0-2-16,17 9 2 0,-17-9 3 0,0 9-1 15,0 1 4-15,0-1 6 0,0 0 4 16,0 10 2-16,0-10 0 0,0 19 3 0,0-28-5 16,-17 19-5-16,17-10 1 0,0 10 0 15,0-10 1-15,17 10-3 0,-17-10-1 0,33 0 1 16,-33 0-1-16,0 10 4 0,16-19 4 0,1 0 2 16,-1 9-4-16,1-9-5 0,-1 0 0 15,18 0-4-15,-18 0-1 0,1-9 2 0,-1 9 3 16,1 0 7-16,-17-19 17 0,33 10 7 15,-33 0 14-15,0 0 0 0,0-1-2 0,0 1-4 16,0 0 2-16,0-10-12 0,-33 10-14 16,33-1-11-16,-17 1-8 0,1-9 1 0,16 8-7 15,-17 1 0-15,1 0 0 0,-1-1-21 0,0 10-26 16,-16-9-32-16,17 9-32 0,-1-9-19 16,1 9-11-16,-17 0 6 0,16 9 9 0,1-9 19 15,-1 0-60-15</inkml:trace>
  <inkml:trace contextRef="#ctx0" brushRef="#br1" timeOffset="-163044.89">26971 15999 93 0,'0'0'51'0,"17"0"-14"0,-17-9-6 15,16 9 5-15,-16 0 6 0,17 0 2 16,-1 9 0-16,1-9-3 0,16 9 4 16,-33 1-4-16,16-1 3 0,17 0-11 0,-16 1-14 15,-1 8-5-15,1-9-5 0,-1 1 1 0,1-1-3 16,-17 10-4-16,17-10 2 0,-1 0 1 16,-16 1-2-16,0-1 15 0,0 0 17 0,0 0 11 15,0-9 29-15,0 0 25 0,0 0 35 0,0 19 10 16,0-19-5-16,0-19-35 0,0 19-20 15,0-9-17-15,0 0-17 0,0 0-16 0,0-1-21 16,0-8 0-16,0-1-12 0,0 10 3 16,0-10-14-16,17-9-31 0,-17 10-41 0,33-1-47 15,-33 0-44-15,0 1-31 0,16 9-20 16,1-1 10-16,-1 10 21 0,1-18 33 0,-1 18 32 16,1 0 28-16</inkml:trace>
  <inkml:trace contextRef="#ctx0" brushRef="#br1" timeOffset="-162729.75">27699 16046 57 0,'0'0'52'0,"16"0"4"15,-16-10 4-15,0 10 9 0,17-9 2 16,-17 0 4-16,0 9 1 0,16-10-1 0,-16 1 1 16,17 0-5-16,-17-1 3 0,0 1 0 15,0 0 0-15,0 0-8 0,0 9-13 0,0-10-21 16,0 10-15-16,0-18-6 0,-17 8-8 15,1 1-3-15,-1 9 6 0,17 9-5 16,-16-9-1-16,-1 0 0 0,0 10 0 0,1-10-2 16,-1 18-1-16,1-18 3 0,-1 19 3 15,17-10 0-15,-16 10-3 0,16-10 0 0,0 10 0 16,0-10-3-16,16 10 8 0,-16-1 1 16,17-18 2-16,-1 19 3 0,1-10-7 0,-1-9-1 15,18 9 2-15,-18-9-5 0,17 0 8 0,-16 0-11 16,16 0 7-16,-17 0-4 0,17 0-16 15,-16-9-37-15,16 0-49 0,-16 9-52 0,-1-10-41 16,-16 1-7-16,17 9 17 0,-17-28-98 16</inkml:trace>
  <inkml:trace contextRef="#ctx0" brushRef="#br1" timeOffset="-161597.52">26376 15990 1 0,'0'0'1'16,"0"0"0"-16,-17 0 0 0,17 0 1 16,0 0 0-16,0 0 0 0,0 9 2 15,0-9 1-15,0 0 2 0,0 0 2 0,-16 0-2 16,16 0 0-16,0 0-2 0,0 0 2 0,0 0 1 16,0 0 3-16,0 0 5 0,0 0 4 15,0 0 9-15,-17 0 4 0,17 0 12 0,0 0 7 16,0 0 7-16,0 0 12 0,17 0 6 0,-17 0 8 15,0 0 5-15,0 0 8 0,0-9-4 16,0 9 5-16,0-10-7 0,16 10-5 0,1-9-17 16,-1-9-20-16,1 8-16 0,16-8-12 15,-17 8-5-15,17-8-9 0,-16-1 0 0,16 10-8 16,0-10-3-16,-16 10 7 0,16-10-1 0,0 10-3 16,-33 0 3-16,16-1-6 0,-16 1 3 15,17 0 2-15,-1 9-13 0,-16 0 13 0,0-10-4 16,0 10-14-16,0 0-17 0,0 0-21 15,0 0-8-15,0 0-10 0,0 10-24 0,0-10-25 16,0 9-27-16,0-9-8 0,0 0 0 0,0 9 15 16,17-9 21-16</inkml:trace>
  <inkml:trace contextRef="#ctx0" brushRef="#br1" timeOffset="-160364.25">28906 15925 62 0,'0'-10'48'15,"16"1"-5"-15,-16 0-1 0,0-1 9 0,17 1 3 16,-17 0 15-16,0-1 4 0,0 10 5 15,0-9 1-15,0 0 2 0,0 9-26 0,0-9-19 16,-17 9-7-16,17-10-15 0,-16 10-8 16,-1 0-2-16,1 0 0 0,-1 10-6 0,-16-1 5 15,17 0-3-15,-18 0 0 0,34 1 1 0,-49 8-1 16,32-8 4-16,1 8-4 0,-1 10-2 16,1-28 2-16,-1 19 0 0,17-1 0 0,-16-8-4 15,16-1 4-15,0 10-3 0,0-10 3 16,16 0 0-16,-16 1 2 0,17-10-4 0,-17 18 4 15,16-18-2-15,1 0 4 0,-1-18-4 16,1 8 0-16,-1 10 0 0,17-9 3 0,-33-10 3 16,0 10 7-16,17-10 11 0,0 10 0 0,-1-9 2 15,-16 8 4-15,17-18-2 0,-17 0-11 16,16 10-4-16,-16-10 1 0,0 9-2 0,0-9 11 16,0 0-5-16,0 10-8 0,0-10 1 0,0 9 3 15,0 1 18-15,0-1 4 0,0 1 11 16,0 8-1-16,-16 1-7 0,16 0-11 0,0 9-9 15,0 0-8-15,0-10-2 0,0 10-7 0,0 0-6 16,-17 10 9-16,17-10-7 0,0 9 2 16,0 0 0-16,0 10-2 0,17-10-2 0,-17 10 9 15,0-1-5-15,16 1-4 0,-16 0 4 16,17-1 2-16,-17 10 0 0,16-9-4 0,1 9 4 16,-17-10 0-16,16 1-4 0,1 9 2 0,-17-10-3 15,16 10 3-15,17-9 6 0,-33-1-49 16,0 1-55-16,0-10-47 0,0 10-38 0,17-10-15 15,-17 1 4-15,16-10 29 0,1 18 31 16,-17-18 31-16</inkml:trace>
  <inkml:trace contextRef="#ctx0" brushRef="#br1" timeOffset="-159948.95">29468 15794 44 0,'0'-9'53'0,"0"9"-5"16,-17 0-11-16,17-9-8 0,0 9-1 15,-16 0 0-15,16 0 4 0,-17 0 5 0,17 0 2 16,-33 9 7-16,17 0 4 0,-1 1 3 0,1-1-11 16,-1 0-9-16,-16 10-1 0,17-10-12 15,-1 10-6-15,0-10-8 0,17 10-4 0,-16-10-2 16,-1 10 1-16,17-1-1 0,0-8 3 15,0-1-2-15,0 0-3 0,0 0 2 0,0 1-2 16,0-10-2-16,17 9 6 0,-1-9-2 16,-16 0 1-16,17-9 3 0,-17-1 11 15,17 10 7-15,-1-9 2 0,-16 0 5 16,17 0-1-16,-17-1 1 0,16-8-3 0,-16 8 0 16,17 10-4-16,-17-9-5 0,16 9 0 0,-16-9-6 15,0 9-7-15,0 0-3 0,0 0 1 16,17-10 1-16,-17 20-3 15,16-10 0-15,-16 9 0 0,33-9 6 0,-33 9-9 16,0 1 3-16,0 8-6 0,0-8-31 0,17-10-36 16,-17 9-30-16,16-9-23 0,-16 9-7 15,17-9 3-15,-17 0 14 0,17 0 21 0</inkml:trace>
  <inkml:trace contextRef="#ctx0" brushRef="#br1" timeOffset="-159499.96">29600 15673 42 0,'-16'-27'45'0,"16"-1"-1"0,-17 0-2 0,1 9 2 16,16 1 14-16,-17-1 15 0,1 10 8 15,16-1 13-15,0 1-4 0,-17 0-23 16,17 9-30-16,0-10-16 0,0 10-16 0,0 0 1 16,0 10-4-16,0-1 1 0,0 0 6 0,17 10 6 15,-17-10 9-15,0 10-1 0,16-1 5 16,1 1 9-16,-17 9 35 0,16-9-23 15,1 8-20-15,-17-8-14 0,16 9-3 0,-16 0-6 16,33-10-2-16,-33 10-9 0,0-9 5 0,17 9 3 16,-17-10-3-16,0 1 2 0,0 0 4 0,0-1-5 15,0 10-4-15,0-28 3 0,0 10 3 16,0-10 3-16,0 9-4 0,16-9 3 0,-16 0-1 16,0 0 3-1,-16 0 8-15,16-9 13 0,0-1 19 0,0-8 13 16,16 8 7-16,-16-8 5 0,0-1-8 0,0 10-3 15,17-10-4-15,-17 1-17 0,16-10-3 16,-16 9-11-16,17 0-5 0,-17 1-11 0,17 9-5 16,-1-10-5-16,1 10 3 0,-1-10-3 0,17 10 0 15,-16 9-3-15,-1-10 9 0,1 1-9 16,-1 9-2-16,17 0-16 0,-16 0-45 0,0 0-26 16,-1 0-31-16,1 0-16 0,-1 0-12 15,1 0-11-15,-17 9 11 0,16-9 0 0,1 0 5 16,-17 10 14-16,0-10 17 0,16 0 19 0,-16 0 19 15</inkml:trace>
  <inkml:trace contextRef="#ctx0" brushRef="#br1" timeOffset="-158833.78">30179 15729 13 0,'0'0'20'0,"0"0"5"0,0 0 4 0,0 0 1 16,0 0-4-16,0 0-1 0,0 0 1 16,0 0-2-16,0 0 1 0,0 0-1 0,0 0-11 15,0 0 1-15,0 0-7 0,-16 0 1 16,16 0-3-16,-17 0 6 0,17 10 0 0,-17-10 13 15,1 9 10-15,-1 0 3 0,1 0 7 16,-1 10 0-16,1-10-4 0,-1 10-8 0,1-10-3 16,-1 10-7-16,1-10-8 0,16 10-4 0,-17-1-2 15,17 1-8-15,0 0 4 0,0-1-4 16,0-18 0-16,0 10 2 0,17-1 1 0,-17 0-3 16,16 0 4-16,1-9-3 15,-1 0 3-15,1 0-4 0,-1 0 0 0,1 0 0 16,-17-9 0-16,16 9 4 0,1-9 5 15,-17 0 7-15,16-1 5 0,1 10 18 0,-17-28 2 16,0 19 8-16,17 0-8 0,-17-10-1 16,0 10 2-16,0-1 9 0,0 1 3 0,0 0 2 15,0 0 1-15,0 9-16 0,0-10-20 0,0 10-8 16,0 0-2-16,0 0-13 0,0 0-3 16,16 0 5-16,-16 10 1 0,0-1-1 15,17 0 0-15,-17 0 0 16,16 1 5-16,-16-1-5 0,17 0 3 0,-1-9 2 15,1 10-7-15,-1-10 2 0,-16 9 0 0,17 0 3 16,-1-9-15-16,1 0-68 0,-1 10-59 16,-16 8-61-16,17-36-27 0,-17 18 6 0,16 0 39 15</inkml:trace>
  <inkml:trace contextRef="#ctx0" brushRef="#br1" timeOffset="-155684.75">31138 15878 27 0,'0'0'33'16,"0"0"-2"-16,0 0-5 0,0 0-1 0,0 0 2 16,17 0 1-16,-17-9 3 0,0 9 1 15,0-10-5-15,16 1-6 0,-16 0-5 0,17 0-3 16,-17-1 2-16,16 1 5 0,-16 0 13 0,17-1 0 16,-17 1-3-16,16 0-4 0,-16-1-10 15,0 1 0-15,0 0-11 0,0 0 1 16,0-1 3-16,0 1 11 0,0 0 4 0,0-1 7 15,0 1-2-15,0 9-1 0,0 0-1 0,0-9-8 16,0 9 1-16,0 0-9 0,0 0 1 16,0 0-9-16,0 0 0 0,0 0-8 15,0 9 5 1,0 0 0-16,0 1 0 0,0-10-2 16,0 9 2-16,0 0-2 0,0-9-1 15,0 10 3-15,0-1 0 0,17 0 0 16,-17 0 0-16,16 1 1 0,1-10-1 15,-17 9 2-15,17-9-2 0,-17 9-3 16,16-9 3-16,1 0 0 16,-17 0 5-16,16 0-5 0,-16 0-2 15,17 0 2-15,-17-9 0 0,16 9 1 0,-16-9-1 16,0 9 5-16,17-10-4 0,-17 1-1 16,16 0 0-16,-16 0 2 0,0-1-7 15,17 10 8-15,-17-9-3 0,0 0 0 16,16 9 3-16,-16-10-3 0,0 1 0 15,0 9-4-15,0 0 2 16,17 0 2-16,-17 9-2 16,0 1 2-1,0-1 0-15,16 0 2 16,-16 1 0-16,0-1-4 0,0 0 4 0,0 0-6 16,17 1 4-16,-17-1 1 0,0-9 2 15,0 9-6-15,0 1 3 0,0-1 0 16,0-9 2-16,0 0 0 0,0 0-5 0,0 0 7 15,16 0-4-15,-16-9 1 16,0 9 2-16,17-10-3 0,-17-8-2 16,17 8 2-16,-17 1 0 0,16-9 4 0,-16 8-7 15,17-8 3-15,-17 8 3 0,16 1-3 0,1-10 0 16,-17 10 2-16,16 0-2 0,-16 0-3 16,17-1 6-16,-17 10-5 0,16-9 2 15,1 9 0-15,-17 0 2 0,0 0 0 16,16 9-4-16,1 1 4 15,-17-1-2-15,16-9 0 0,-16 9 0 16,0 0 0-16,17 1 0 0,-17-10 2 16,0 9-2-16,17 0 0 0,-17 1 0 0,0-1 1 15,0-9-30-15,0 9-46 0,0 1-54 16,-17-10-33-16,17 9 1 0</inkml:trace>
  <inkml:trace contextRef="#ctx0" brushRef="#br1" timeOffset="-155469.28">31469 15460 148 0,'0'-10'64'15,"-17"1"-28"-15,17 0-6 0,0-1 4 0,0 10 0 16,-16-9-8-16,16 9-14 0,0-9-9 15,0 18 0-15,0-9 0 0,0 0-20 0,0 0-38 16,0 0-23-16,0 0-8 0,0 0-67 16</inkml:trace>
  <inkml:trace contextRef="#ctx0" brushRef="#br1" timeOffset="-153505.22">21745 16780 38 0,'0'-9'27'0,"0"0"-6"15,0-1-5-15,0 10 9 0,0-9 13 0,0 9 8 16,0-9 5-16,0 9-4 0,0 0-12 15,0 0-14-15,0 0-8 0,0 0-6 0,0 0-5 16,0 9 10-16,0-9 12 0,0 9 13 0,0 1-2 16,0 8 3-16,0 1-8 0,0 0-7 15,0-1-2-15,0 10-4 0,0-9 1 16,0 9-2-16,0-10-8 0,0 10-2 0,0-9-2 16,34 9-3-16,-34-10 2 0,0 1-5 0,0-1 6 15,0-8-2-15,16 8 0 0,-16 1-15 16,0-10-38-16,17 1-45 0,-17 8-34 0,0-9-7 15,0 1 19-15</inkml:trace>
  <inkml:trace contextRef="#ctx0" brushRef="#br1" timeOffset="-153272.22">21745 17041 64 0,'0'0'62'0,"0"-9"-21"15,0 9-6-15,0-10-2 0,0 10-4 16,0 0-2-16,0 0-1 0,0-9-2 0,0 9 8 16,0 0 2-16,34-9-2 0,-34 9 0 15,0-10-11-15,33 1-7 0,-17 9-4 0,1-9-5 16,-1-1-5-16,17 10 2 0,-16-9-2 16,-1 0 0-16,17 9-8 0,-33-10-24 0,33 10-34 15,-33 0-22-15,17 0-3 0,-17 0 7 16,17 0 12-16</inkml:trace>
  <inkml:trace contextRef="#ctx0" brushRef="#br1" timeOffset="-152820.89">22126 17115 99 0,'16'0'87'0,"-16"0"-12"16,0 0-5-16,0 0 7 0,0-9 8 15,33 9 0-15,-33 0-12 0,0-9-15 0,0-1-11 16,33 1-7-16,-33 0-12 0,17-1-14 16,-17 10-5-16,17-9 2 0,-17 0-2 0,16 0 9 15,-16 9 9-15,0-10 4 0,0 10-4 0,0-9 0 16,0 9-7-16,0-9-8 0,0 9-4 15,0-10-6-15,0 10 2 0,-16 0-3 0,16-9-1 16,-17 9 3-16,0 0-3 16,17 0-3-16,0 0 5 0,-33 0-5 0,33 0 7 15,-33 0-7-15,33 9 3 0,-16-9 4 16,16 10-7-16,-17-1 7 0,17 0-6 16,0 1 2-16,-16-1-2 0,16 0 6 0,0 0-8 15,16 1 4-15,-16 8 1 0,0-8 2 16,0-1 2-16,17 0 3 0,-1-9-12 0,-16 10 11 15,33-1-1-15,-33-9 2 0,33 0-8 0,-33 9 0 16,34-9 4-16,-18 0 1 0,17 0-8 16,-16 0 0-16,16-9-32 0,-17 9-57 0,17 0-50 15,-33-9-27-15,33 9-7 0,-33-10 14 16,17 1 30-16</inkml:trace>
  <inkml:trace contextRef="#ctx0" brushRef="#br1" timeOffset="-152439.46">22423 16929 95 0,'0'-9'59'0,"0"9"-9"0,0-9-4 16,0 9-3-16,-33 0-9 0,33-10-15 16,0 10-10-16,33 0-3 0,-33 10 8 0,0-10 20 15,0 9 5-15,0 0-1 0,17 0-6 0,-17 1 2 16,17-1 16-16,-1 0-1 0,1 1-8 15,-1-1-11-15,-16 10-13 0,17-10 1 0,-1 0 4 16,-16 1 0-16,17-1 2 0,-17 0-10 16,0 0 0-16,0 1-6 0,0-10 15 0,0 9-2 15,0-9 6-15,0 9 8 0,0-9 6 16,0 10 14-16,0-10 17 0,0 0 24 0,0 0 16 16,0 0-2-16,0 0-19 0,0-10-13 0,-17 10-17 15,17-9-19-15,0 0-14 0,0-1-7 16,0 1-6-16,17 0-9 0,-17-10-6 0,0 10 3 15,16-10-7-15,-16 10-2 0,33-10 6 0,-33 10-2 16,0-10-39-16,33 10-46 0,-33 0-36 16,0 0-27-16,17-1-23 0,-17 1-15 15,16 0-11-15,1-1 9 0,0 10 17 0,-1 0 27 16,1 0 32-16,-17 0 27 0</inkml:trace>
  <inkml:trace contextRef="#ctx0" brushRef="#br1" timeOffset="-151789.89">22853 16873 76 0,'-33'0'71'16,"33"0"-7"-16,0 0-12 0,0-9-16 0,0 9-18 15,0 0-9-15,0 9-6 0,0-9 2 16,0 10 0-16,33-1 12 0,-33 0 8 0,0 10 12 16,0-10-6-16,0 10-9 0,17-10-15 15,-17 10 2-15,0-10-7 0,0 0 5 0,16 1 5 16,-16-1 4-16,0 10-1 0,0-10-3 0,0-9-1 16,0 9-4-16,0 0 2 0,0-9-3 15,0 0 9-15,0 10 1 0,0-10 10 0,0 0 14 16,0 0 12-16,0 0-1 0,0-10 1 15,-16 10-18-15,16-9-9 0,0 0-7 0,0 0-4 16,0-10-7-16,16 10 1 0,-16-1 0 0,0-8 3 16,17 8-5-16,-17 1-5 0,17-10 2 15,-17 10 0-15,16 9-3 0,-16-9 4 0,17 9-4 16,-1 0-3-16,-16 0 9 16,17 0-6-16,-17 9 0 0,16-9 0 15,-16 9 3-15,33 1-3 0,-33-1 5 16,0 0-3-16,0 1-8 0,33-1 9 15,-33 0-3-15,0 1-4 0,0-10 6 0,0 9 1 16,0-9 0-16,17 0-2 16,-17 0 3-16,0 0-2 0,0-9 3 15,16-1-5-15,-16 1 0 16,17 0 0-16,-17-10-3 0,17 10 3 16,-1-10-2-16,-16 10 2 0,17-10-3 0,-17 1 6 15,16 8-2-15,-16 1 3 0,17 9-4 16,-17-9-3-16,0 9 6 0,16 0 1 0,17 0-6 15,-33 9 2-15,0 0 5 0,0 1 1 16,33-1 13-16,-33 0 24 0,0 10 9 16,17-10-13-16,-17 10-19 0,16-10-8 0,1 10-5 15,-17-10-2-15,16 10 2 0,-16-10-4 16,0 10-6-16,17-10-31 0,-17 9-60 0,0-8-71 16,-17-1-53-16,17 0-12 0,0 1 26 0</inkml:trace>
  <inkml:trace contextRef="#ctx0" brushRef="#br1" timeOffset="-151306.87">23862 16883 61 0,'0'0'31'0,"-16"0"-9"0,16-10-8 16,-17 10 3-16,17 0 5 0,-17 0 2 15,17-9 2-15,0 9-1 0,-16 0-1 0,16 0-2 16,0 0 1-16,0 0 0 0,0 0-2 16,0 0-5-16,0 0 1 0,0 0-1 0,-17 0-2 15,17 0 2-15,-16 0 0 0,16 0 5 0,-17 0 5 16,1 9-1-16,16-9 0 0,-17 0-3 0,1 10-1 15,16-1-6-15,-17-9 4 0,17 9-8 16,0 1-3-16,0-1 1 0,-33 0 4 0,33 0-6 16,0 1 2-16,0-1 2 0,33-9-2 15,-33 9 8-15,0 1 1 0,0-1 3 0,17 0 3 16,-1 1-7-16,-16-10-3 0,17 9-4 16,-1 0-5-16,1 1-5 0,-1-10 6 0,1 9-4 15,-1-9-2-15,1 0 0 0,-17 9 4 16,17-9 4-16,-17 9 18 0,0-9 12 0,0 0 3 15,0 0 16-15,0 10-12 0,-17-10-11 0,17 9-20 16,-17-9-2-16,1 9-8 0,-17 1-8 16,16-1 1-16,-16 0-26 0,0 1-31 0,33-10-24 15,-49 9-42-15,16 0-31 0,-1 0-12 16,18-9 3-16,-17 10 25 0</inkml:trace>
  <inkml:trace contextRef="#ctx0" brushRef="#br1" timeOffset="-148626.15">24887 16827 67 0,'17'-9'78'0,"-17"9"-18"0,0-10-24 16,0 1 0-16,-17 9 2 0,17-9 3 15,-16 9-6-15,-1 0-9 0,17 0-5 16,-16 0-10-16,-1 9-3 0,1-9-1 0,-1 9-1 15,17 1 3-15,-16-1-4 0,16 0 1 0,-17 10 0 16,17-10-2-16,0 0 1 0,17 10 0 16,-17-10 1-16,16 1 7 0,-16 8 6 0,17-9-4 15,-1 1-1-15,1-10 0 0,-1 9-6 16,17-9-3-16,-16 9 1 0,16-9-2 0,-33 0-4 16,33 0 2-16,-33-9 2 0,17 9 2 0,-17 0 9 15,16-9 10-15,-16 9 10 0,0-10 2 16,0 10-2-16,0-9-12 0,0 0-5 0,-16 0 2 15,-1-1-4-15,17 1-5 0,0 0-5 16,-33-1 0-16,33 1-6 0,-33 0 3 0,16-1-1 16,1 1-4-16,16 9 4 0,-17-9-1 15,1 0-1-15,16-1-5 0,0 1 6 16,16 0-3-16,-16-1-2 0,17 1 8 0,-1 0-4 16,1-10 0-16,16 10-2 0,-33 0 2 15,33-10 0-15,-16 10 2 0,-1-1 0 0,1 10-8 16,-1-9 9-16,1 9-8 0,-1 0 6 15,-16 0-6-15,17 9 5 0,-1 1 0 0,-16-1 0 16,0 0 0-16,17 10 4 0,-17-1-8 16,0 10 7-16,0 0-3 0,0 0-4 0,0 9 4 15,-17-9 2-15,17 9-2 0,0 1 3 16,0-10-3-16,0 9-3 0,17 0 3 0,-17-9 0 16,33 9 0-16,-33-9 0 0,0-9-3 0,33 9 3 15,-33-10 1-15,0 10 2 0,17-9-7 16,-1-10 4-16,1 0 0 0,-1 1 0 0,-16-1 0 15,17-9 3-15,-1 0-1 0,-16-9-2 16,17 9 3-16,-17-10-3 0,16 1 4 16,-16 0 3-16,0-10 2 0,0 10 3 15,-16-1 0-15,16 1 0 0,0-9-4 0,-17 8 4 16,1 1-9-16,-1 0-1 0,17-10-2 16,-16 10-2-16,-1-1 4 0,-16 10-11 0,33-9-12 15,-33 0-23-15,33 9-34 0,-33 0-32 16,16-9-19-16,1 9-9 0,-1 0 10 0,17 0 21 15,-16 0 19-15</inkml:trace>
  <inkml:trace contextRef="#ctx0" brushRef="#br1" timeOffset="-148109.89">25880 16845 49 0,'0'0'56'0,"0"-9"-4"0,0 0-9 0,16 0 0 16,-16-1 10-16,0 10 7 0,0-9-4 0,-16 0-11 15,16 9-8-15,0 0-14 0,-17 0-9 16,17 0-1-16,-17 0 1 0,-16 0 9 0,17 9 5 16,-17 0-5-16,0 1 2 0,0-1 0 15,0 9 4-15,16 1-2 0,-16-10-6 0,0 10-2 16,33 0-10-16,-50-10-6 0,34 9 6 0,-1-8-9 16,17 8 0-16,0-8 0 0,-16-1 3 15,16 0-3-15,0 1 0 0,16-1 0 0,-16-9 1 16,0 0-5-16,17 9 7 0,-17-9-5 0,16 0 5 15,1-9 1-15,16 9-6 0,-33-9 3 16,0-1-3-16,16 10 2 0,1-9 0 0,0 0 3 16,-1 9-7-16,1-10 10 0,-1 1-8 0,-16 9-2 15,17-9 4-15,-1 9 1 0,-16 0 5 16,17 0-6-16,-1 9 2 0,-16-9-4 16,17 0 2-16,16 9 0 0,-33-9-2 0,16 10 5 15,1-10-5-15,-1 9 2 0,1 0 0 16,0-9-2-16,-1 0-28 0,-16 10-45 15,17-10-56-15,-17-10-37 0,16 10 5 16</inkml:trace>
  <inkml:trace contextRef="#ctx0" brushRef="#br1" timeOffset="-147092.28">27103 16892 29 0,'0'0'36'0,"17"-9"3"15,-17-1 5-15,16 10 2 0,-16-9 10 16,0 0 11-16,17 9 13 0,-17-10 0 0,0 10-14 16,0-9-11-16,-17 9-25 0,17 0-12 15,-16 0-5-15,-1 0-9 0,1 9 0 0,16-9-2 16,-33 10-2-16,16-1 1 0,1 0-1 15,-17 10-2-15,16-10 3 0,0 1 0 0,1 8 3 16,-1-9-6-16,17 10 7 0,-16-10-7 0,-1 1 2 16,17-1 0-16,0 10-2 0,0-10 4 15,0-9-4-15,17 9 3 0,-17 1 3 16,0-10 0-16,16 0-1 0,1 0-3 16,-1 0 0-16,1 0 0 0,-17-10 0 0,17 10 2 15,-1-9 0-15,1 0 7 0,-17-1 8 16,16 1 2-16,-16 0-1 0,17-1 1 0,-17-8 4 15,0 8 4-15,33-8 1 0,-33 9 14 16,0-1 3-16,0 1 10 0,0 0-1 0,0 9-11 16,0-10-8-16,0 10-13 0,0 0-7 15,0 0-10-15,0 0-8 0,0 0 1 16,0 10 2-16,0-1 0 16,0-9 2-16,0 9 0 0,0-9-9 15,0 10 7-15,16-10-5 0,-16 9 10 16,0-9-21-16,0 9-36 0,0-9-34 15,0 0-23-15,0 9-20 0,17-9 0 0,-17 10-5 16,0-10 12-16,16 0 12 0,-16 9 16 0,0-9 17 16</inkml:trace>
  <inkml:trace contextRef="#ctx0" brushRef="#br1" timeOffset="-146626.72">27021 16641 36 0,'0'-9'24'16,"0"9"-1"-16,0-10-1 0,0 10 1 0,-17-9 1 15,17 9 3-15,0-9 1 0,0 9 0 16,17 0-3-16,-17 0-3 0,0-10 2 0,0 10-5 16,0 0-3-16,0 0-7 0,0 0-1 0,0 0-2 15,0 0 1-15,0 0 9 0,0 0 3 16,0 10 11-16,0-10 6 0,0 9-2 15,0 0 4-15,0 1 1 0,16 8 3 0,-16 1-4 16,0-10 4-16,0 19 9 0,0-9-1 0,17 8 2 16,-17-8 10-16,0 9-7 0,33-9-12 15,-33 8-14-15,0-8-8 0,0 9-12 0,16-9-1 16,-16-1-4-16,17 1-6 0,-1-1 2 16,-16 1 0-16,17 0 0 0,-1-10 3 0,-16 0-1 15,17 1-13-15,-1-1-41 0,-16 0-38 0,17-9-40 16,-17 0-23-16,17 9 2 0,-1-9 7 15,-16-9 21-15,17 9 24 0</inkml:trace>
  <inkml:trace contextRef="#ctx0" brushRef="#br1" timeOffset="-146211.34">27566 16808 73 0,'0'-9'56'0,"0"0"-3"0,0 9-1 0,0-10-2 16,0 10-9-16,-16 0-4 0,16 0-10 0,0 10-4 16,-17-10 1-16,1 0 5 0,16 9 15 15,-33 0 3-15,16 1 1 0,1-1 2 0,-1 0-12 16,0 0-5-16,-16 1-9 0,17-1-9 16,-1 10-8-16,17-10-2 0,-16 0-1 0,-1 1-2 15,17-1 0-15,-16 0-5 0,16 0 3 16,0 1 0-16,0-1 2 15,16-9 0-15,-16 9-2 0,0-9-3 0,0 0 5 16,17-9 0-16,-17 9 3 0,0 0 7 16,16-9 1-16,-16-1 7 0,17 1 2 15,-1 0 1-15,-16 0 2 0,17-1-3 0,-17 1-8 16,16 0-4-16,-16 9-2 0,17-10-5 0,0 1-3 16,-17 9 3-16,16 0 0 15,1 9-3-15,-17 1 4 16,33-1-4-16,-33-9 0 0,0 9-2 15,16 1 0-15,1-1-9 0,-17 0-47 0,16 0-38 16,-16-9-35-16,0 10-18 0,17-10 2 16,-1 0 16-16,-16 0 24 0</inkml:trace>
  <inkml:trace contextRef="#ctx0" brushRef="#br1" timeOffset="-145978.54">27682 16669 64 0,'0'-28'37'0,"0"0"-6"0,-17 0 4 16,17 9 12-16,-16 1 13 0,16-1 14 0,0 10 11 16,-17 0-18-16,17 9-31 0,0-10-17 0,0 10-10 15,0 0-2-15,0 10-1 0,0-1 0 16,0 19 19-16,0-19 12 0,0 10 6 16,17-1 10-16,-17 10 1 0,16 0 1 0,-16 0-13 15,17 0-22-15,-17 0-3 0,17-10-14 0,-17 10 0 16,16 0-1-16,-16-9-2 0,0-1 2 15,0 10-22-15,0-9-49 0,0 0-46 16,0-1-45-16,0 1-16 0,0-10 11 0</inkml:trace>
  <inkml:trace contextRef="#ctx0" brushRef="#br1" timeOffset="-145742.34">27732 16799 96 0,'0'0'68'0,"0"-9"-12"15,0 9 1-15,0-10 7 0,-17 10 11 16,17-9 0-16,0 9-8 0,0 0-12 16,17 0-15-16,-17 0-6 0,0-9-4 0,16 9-9 15,1-10-9-15,-1 10-6 0,1-9-2 0,16 9-6 16,-17-9 2-16,1 9 0 0,16-9-7 15,-16 9-49-15,-1 0-46 0,1 0-28 16,-17 0-11-16,16 0 10 0</inkml:trace>
  <inkml:trace contextRef="#ctx0" brushRef="#br1" timeOffset="-145212.6">28129 16752 81 0,'0'0'72'0,"0"0"-12"16,0 0-14-16,-17-9-13 0,0 9-3 15,17-9 3-15,-16 9-1 0,-1 0-3 0,17 0-6 16,-16 9-5-16,-1-9-8 0,1 9 2 16,16 1-2-16,-17-1 0 0,17 10 2 0,-16-10-4 15,16 10 0-15,-17-1-3 0,17 1-3 0,0-10 2 16,0 10-2-16,0-10-2 0,0 10 0 16,0-10 0-16,0 0 0 0,0 0 0 0,0 1-2 15,17-1 5-15,-17 0-3 0,0-9 10 16,16 0 3-16,-16 0-1 0,0 0 0 15,17 0-1-15,-17 0 4 0,0-9 1 0,16 0-2 16,-16 9 1-16,0-10 2 0,17 1 0 16,-17 0 2-16,16-10 1 0,-16 10-3 15,17 0 1-15,-17-1-3 0,0 1 9 0,16 0-5 16,-16-1-4-16,0 1-6 0,17 9 1 0,-17 0-8 16,0 0 2-16,0 0 0 15,17 0 3-15,-17 0-9 0,16 9 7 0,-16 1-5 16,0-10 7-16,17 9-9 0,-1 0 2 0,-16 1 2 15,17-10-4-15,-17 9 2 0,16 0 0 16,-16-9-16-16,0 10-52 0,17-10-53 0,-17 0-35 16,0 0-13-16,0 9 14 0</inkml:trace>
  <inkml:trace contextRef="#ctx0" brushRef="#br1" timeOffset="-144278.98">28575 16808 25 0,'0'-9'26'0,"0"0"-4"0,0 9-2 0,0-10 1 16,-17 1 0-16,17 0 4 0,0-1 10 15,0 10 9-15,0-9 4 0,0 9 1 0,0-9 1 16,0 9-7-16,0 0-13 0,0 0-15 0,0 0-9 15,0 9 1-15,0 0-3 0,0 1 1 16,0-1 16-16,0 10-1 0,0-1 4 16,0 1 2-16,0-10 9 0,0 10 6 0,0-1 4 15,0 1-2-15,0-10 2 0,0 10-6 0,0-10-11 16,0 10-2-16,17-10-12 0,-17 0-8 16,0-9 4-16,0 10-1 0,0-10 0 0,0 9 21 15,0-9 19-15,0 0 28 0,0 0 9 16,0-9-26-16,0 9-16 0,0-10-5 0,17 1 11 15,-17-10 14-15,16 10 2 0,-16-9-23 16,17-1-18-16,-17 0-12 0,16 1-8 0,1-1-9 16,-17 1 4-16,16-1 6 0,-16 10-8 15,17-1 0-15,-1 1 2 0,-16 0 0 0,17 9-6 16,-17 0 3-16,0 0 0 0,16 0 11 16,-16 0-11-16,0 9 3 0,0 0 2 0,0 1 0 15,33-1-2-15,-33 0-2 0,0 1 2 0,0-1 2 16,0 0-2-16,0 10-6 0,0-10 10 15,17 0-8-15,-17 1 9 0,0-1-4 0,17 0-6 16,-17 1 6-16,0-10 6 16,0 0-5-16,0 0-4 0,0 0 3 0,16 0 3 15,-16-10-4-15,0 10 4 0,17-9-2 0,-17 0-1 16,16-1 2-16,-16-8-8 0,0 8 5 16,17-8-3-16,-17 9 8 0,16-10-5 0,1 0-4 15,-17 10 7-15,0 0 0 0,16-1-8 0,-16 1 10 16,17 0-7-16,-17 9 5 15,0 0-10-15,0 0 12 0,0 0-11 16,0 9 11-16,16 0-5 0,-16 1 0 0,0-1 0 16,33 0 0-16,-33 1 0 0,0-1 3 0,0 10-8 15,0-10 2-15,17 0 5 0,-17 10-4 16,16-10 3-16,-16 0-5 0,0 1-71 0,0-1-72 16,17 0-58-16,-17 1-39 0,0-10-14 15,0 9 15-15,0 0 51 0</inkml:trace>
  <inkml:trace contextRef="#ctx0" brushRef="#br1" timeOffset="-143863.78">29203 16678 70 0,'0'0'42'0,"0"-9"-12"0,0 9-8 0,0 0-6 16,-33 9 2-16,33-9 13 0,0 9 5 15,-16 1 2-15,16-1 1 0,0 0-6 16,0 1-5-16,0 8-3 0,0-9-3 0,0 1-4 16,0 8 2-16,0 1-3 0,16-10-4 0,-16 1 4 15,33-1-5-15,-33 0 3 0,0 0 0 16,17 1 2-16,-1-1-2 0,1-9 2 0,16 9 3 15,-16-9 2-15,-1 0 9 0,1 0 5 16,-1-9 11-16,-16 9 22 0,17-9 24 0,-17 9 2 16,0-10-6-16,16 1-13 0,-16 0-15 15,0 0-23-15,-16-1-5 0,16-8-7 0,0 8-10 16,-17-8-3-16,17 8-7 0,-16-8 2 16,-1 9-14-16,1-1 8 0,-1 1-6 0,1 9-1 15,-1-9-25-15,0-1-19 0,1 10-16 0,-1 0-17 16,17 0-27-16,-33 0-20 0,17 0-16 15,16 0-22-15,-17 10-8 0,17-10 16 16,-16 0 33-16</inkml:trace>
  <inkml:trace contextRef="#ctx0" brushRef="#br1" timeOffset="-143313.89">29633 16706 151 0,'0'-9'108'15,"0"-1"-27"-15,0 10-16 0,0-9-4 16,0 0 10-16,0 9 3 0,0 0 1 0,0 0-26 16,0-19-11-16,0 19-13 0,0 0-8 0,0 0-10 15,-33 0 2-15,17 0-4 0,16 19-1 16,-17-19-6-16,1 0 6 0,-1 9-6 0,1 0 0 15,16 1 3-15,-17-1-1 0,17 0 0 16,-16 10 0-16,16-10-2 0,0 0 2 0,0 1-3 16,0-1 3-16,16 0 0 0,1 1 0 15,-17-1 0-15,16 0 3 0,1-9-5 16,-1 0 3-16,1 10-1 0,-1-10 2 0,-16-10 1 16,33 10-2-16,-33 0 3 0,0-9-3 0,0 9-8 15,17-9 10-15,-17-1 2 0,0 1 0 16,0 0 1-16,0-10-2 0,0 10 0 0,0-10 2 15,-17-9-6-15,17 10 0 0,0-10 2 16,0 0-5-16,0 9 5 0,0-18-2 0,-33 28 1 16,33-28-1-16,-16 9-3 0,16 9 7 0,0 10 15 15,0-10 2-15,0 10 10 0,0 9-2 16,-17 0-7-16,17-19-11 0,0 19-9 0,0 0 0 16,0 19 7-16,0-19-9 0,0 19 13 15,0-1 15-15,0 1 20 0,17-1 31 16,-17 10 11-16,0-9 4 0,0 9-2 15,16 0-8-15,-16 0-15 0,0 9-11 0,33-19-29 16,-33 10-15-16,0-9-5 0,0 9-2 0,0-10-4 16,17 1 0-16,-17 9-1 0,16-10-5 15,-16-8-36-15,0 8-62 0,0-8-62 0,0-1-69 16,0 0-44-16,0 1-14 0,0-10 28 16</inkml:trace>
  <inkml:trace contextRef="#ctx0" brushRef="#br1" timeOffset="-142780.72">29799 16799 34 0,'0'9'45'0,"0"-9"8"16,0 0-2-16,0 0-3 0,0 0-2 15,16-9 2-15,-16 9-2 0,0 0-2 0,17-9-3 16,-17 9 2-16,16-10-7 0,1 1-6 15,-1 9-4-15,-16-9 0 0,17-1-8 0,-1 10 3 16,-16-9 1-16,17 0 3 0,-17 0 6 16,17-1 3-16,-17 10 1 0,0-9-3 0,16 0-11 15,-16-1-4-15,0 10-5 0,0-9-1 0,0 0-4 16,-16 9-1-16,16 0-1 0,0 0-1 16,-17 0-4-16,17 0 1 0,-17 0 1 0,1 0-6 15,-1 0 7-15,1 9 0 0,16 0-6 16,-17 1 7-16,1 8-4 0,16-8 2 15,0-1-7-15,-17 0 7 0,17 10-6 16,0-10 4-16,0 10 2 0,17-10 0 0,-17 0 2 16,16 1-4-16,1-1 7 0,-1 0-1 15,1 0-8-15,-1 1 6 0,1-10-4 0,16 0 3 16,-16 0-19-16,-1 0-37 0,17 0-53 16,-16 0-41-16,-1-10-19 0,1 10 7 0,-1-9 28 15</inkml:trace>
  <inkml:trace contextRef="#ctx0" brushRef="#br1" timeOffset="-142514.83">30179 16390 134 0,'-16'-10'58'0,"16"1"-17"0,-17 9-15 0,17 0-11 16,0 0 12-16,0 0 14 0,-17 9 12 0,17 10 7 15,0-10 12-15,0 10 5 0,0 9 10 16,0-10 12-16,0 10-7 0,17 0-4 0,-17 0 5 16,0 0-3-16,17 0-7 0,-17 9-17 15,16-9-23-15,-16 0-10 0,17 0-22 0,-1-10 0 16,-16 10-3-16,17-9-7 0,-17 9-1 16,16-10 0-16,-16 1-6 0,0 0-50 0,0-10-56 15,0 0-49-15,0 1-56 0,0-1-36 16,0 0 11-16</inkml:trace>
  <inkml:trace contextRef="#ctx0" brushRef="#br1" timeOffset="-106112.88">21001 14948 159 0,'0'-9'94'0,"0"-1"-23"0,0 10-12 0,0-9 1 15,-16 9-3-15,16-9-9 0,-17 9-7 0,17-10-14 16,-16 10-4-16,16 0-7 0,-33-9-8 16,33 9 0-16,-33 0-2 0,33 9-2 0,-34-9-4 15,34 0 2-15,-16 0 3 0,-1 10-3 0,17-1-4 16,-16-9 6-16,-1 9-1 0,17 1-6 0,-16-1 3 15,16 0 2-15,-17 1 0 0,17-1-6 16,0 9 8-16,0-18-4 0,0 10-3 0,-16-10 5 16,16 9 2-16,0 0-4 0,0 1 0 15,0-10 3-15,16 9-3 0,-16-9 5 0,0 9-3 16,17 1 10-16,-17-10-9 0,16 9 5 0,1-9-3 16,-1 9-4-16,1 0 3 0,-1-9-2 0,18 10 0 15,-1 8 0-15,-33-18-1 0,33 0 1 16,-33 10-2-16,16-1 0 0,1 0-2 0,-1-9 7 15,1 10-5-15,-1-1 0 0,-16-9 3 16,17 9-1-16,-17 0 3 0,0-9 6 0,0 10 8 16,0-1 3-16,0-9 5 0,0 9-6 15,-17 1-1-15,17-10-2 0,-16 18-1 0,-1-18-10 16,1 0-4-16,-1 10 3 0,1-10-6 0,16 9 0 16,-33 0 4-16,0-9-7 0,-1 9 5 15,18 1-4-15,-1-10 2 0,-16 9 0 0,17-9 3 16,-17 9-3-16,33-9 0 0,-33 0-3 0,0 0 0 15,16 10 4-15,1-1 0 0,-18-9-1 16,18 9 0-16,-1-9 0 0,1 0-4 0,-1 0 4 16,17 0 5-16,-16 0-2 0,16 10-6 0,0-10 1 15,-33 0 7-15,33 0-3 0,0 0-1 16,0 0-6-16,0 0-9 0,0 0-7 0,0 0-4 16,0 0-8-16,0 0 0 0,0 0-12 0,0 0-1 15,0 0-10-15,0 0-10 0,0 0-2 0,0 0-1 16,0 0-4-16,0 0-2 0,0 0 2 15,0 0 7-15,0-10 7 0,33 10 7 0</inkml:trace>
  <inkml:trace contextRef="#ctx0" brushRef="#br1" timeOffset="-105697.24">21315 15069 43 0,'34'-9'51'0,"-34"9"-4"0,0-10-6 0,-34 10 1 15,34-9 0-15,0 9-4 0,0 0-10 16,0-9-11-16,0 9-3 0,0 0-2 0,-33-10-3 15,33 10-1-15,-16 0 3 0,-1 0 5 16,1 10 0-16,16-1-3 0,-17 0 7 0,1 1 0 16,16-1-2-16,-17 0 3 0,17 10-3 15,-16-1-2-15,16-8-3 0,0-1 0 0,0 10-4 16,0-1 1-16,0-9 0 0,0 1-1 0,0 8 2 16,0-8 1-16,0 8-6 0,0-18-1 0,0 10 0 15,0-1-2-15,16-9 3 0,1 9-2 0,-17-9 3 16,16 0-2-16,1 9-5 0,-1-9 3 15,1 0-3-15,-1 0 3 0,-16 0 0 0,33-9-3 16,-33 0-4-16,34 9-2 0,-34-9-18 16,0-1-27-16,16 10-16 0,-16-18-18 0,17-1-7 15,-17 10-2-15,0-10 6 0,0 1 14 0</inkml:trace>
  <inkml:trace contextRef="#ctx0" brushRef="#br1" timeOffset="-105214.18">21398 14762 96 0,'0'-9'70'0,"-16"9"-10"0,16-19 3 15,0 19 5-15,0-9-1 0,-17 9-11 16,17 0-28-16,0 0-11 0,0 0-8 0,0 9-7 16,0 10 6-16,0-10 11 0,0 9 12 15,0-8 11-15,0 18 1 0,17-10 0 0,-17 20 6 16,0-20-7-16,16 1-6 0,-16 9 6 0,0 0-9 15,17-1-10-15,-17-8-8 0,0 9-1 0,16-9-5 16,-16 8-4-16,0 1-1 0,17-18-3 16,-17 8-1-16,0-8 1 0,0 8-1 0,0 1 0 15,0-10 0-15,0 0-2 0,0 1 4 16,16-10-2-16,-16 18 3 0,0-18 2 0,0 0 1 16,0 0 28-16,0 0 38 0,0 0 11 0,0 0-5 15,0 0-11-15,0-18-7 0,0 8-12 16,0 1-8-16,0 0 8 0,17-10 1 0,-17 10-7 15,0-10 2-15,16 1-7 0,-16 8 3 0,33-8 0 16,-33 8 2-16,0 1 1 0,0 0 3 0,34 0-5 16,-34 9-1-16,0-10-6 0,0 1-25 15,16 9-9-15,1 0 0 0,-17 9 0 16,16 1 0-16,-16-1 0 16,17 0 0-16,-17 10 0 0,16-1 0 0,-16-8 0 15,17 8 0-15,-1 1 0 0,-16-1 0 0,17 1 0 16,-17 0 0-16,0-1 0 0,16-8 0 15,-16 8 0-15,33-9 0 0,-33 10 0 0,0 0 0 16,0-10 0-16,0 0 0 0,0 1-169 0,0-10-134 16,0 18-38-16,0-18-16 0,0 0 30 15,0 0 75-15</inkml:trace>
  <inkml:trace contextRef="#ctx0" brushRef="#br1" timeOffset="-104713.46">21861 15199 50 0,'17'0'39'0,"-17"9"1"0,0-9 5 0,0 0 11 16,16 0 7-16,-16 0 7 0,0 0 2 16,17 0 1-16,-17-9-5 0,16 9 0 0,-16-9-11 15,33 9-5-15,-33-10-7 0,0 1-4 0,33 0-5 16,-33 9 4-16,0-9 7 0,17-1 5 16,-17 1 11-16,17 0-1 0,-17-1-13 0,0 10-11 15,0-18-4-15,0 8-12 0,0 10-6 0,0-9 1 16,0 0-9-16,-17 9-8 0,17-9 7 15,-17 9-7-15,17-10 3 0,0 10-5 0,0 0 3 16,-33 0-1-16,33 0-5 0,0 10 5 16,-33-1 0-16,17 0 0 0,16 0 0 15,0 19-3-15,-17-28-2 0,17 19 5 0,0-10 0 16,0 10 0-16,0-1 3 0,0 1-1 0,0-10 1 16,0 19 5-16,17-28 4 0,-17 19-1 15,0-10 1-15,16 0-6 0,17 1 0 0,-33-1-3 16,0-9-1-16,33 9-2 0,-33-9 0 15,0 0 4-15,17 10-2 0,0-10-18 0,-1 0-50 0,1-10-49 16,-1 10-56-16,1-9-36 0,-1 0-12 16,1 9 18-16,-1-10 33 0</inkml:trace>
  <inkml:trace contextRef="#ctx0" brushRef="#br1" timeOffset="-104013.1">22258 15004 95 0,'0'0'61'0,"0"0"-21"15,0 0-11-15,0 9 0 0,0-9 9 0,0 9 8 16,0 1 6-16,0-1-10 0,0 0-4 16,0 10-9-16,17-10-5 0,-17 0-2 0,0 19-10 15,0-28 0-15,0 10-2 0,0 8-4 0,16-8 1 16,-16-1 1-16,0 0 1 0,0 0 8 0,0-9 12 16,0 10 5-16,0-10 6 0,0 0 1 15,0 9 0-15,0-9 6 0,0 0 17 0,0 0 19 16,0 0 12-16,0 0-9 0,0-9-4 15,0 9-11-15,0-10-4 0,0 1-10 0,0 0-12 16,0 0-4-16,0-1-2 0,0 1 6 0,0 0-11 16,17-1-8-16,-17-8-4 0,0 8-1 15,16 1-6-15,-16 9-4 0,0-9-11 0,17 9 10 16,-17-9-12-16,16 9 10 0,-16 9-2 16,0-9 1-16,33 9 6 0,-33 0 0 0,0 1-7 15,0 8-4-15,0-18 5 0,0 19-7 0,33-10 6 16,-33 1-6-16,0 8 0 0,0-9 0 15,0 1 4-15,0 8-4 0,0-8-7 0,17 8 7 16,-17-18 6-16,0 0-6 0,0 0 7 16,0 10-14-16,0-10 9 0,0 0 0 0,0 0 3 15,0 0-4-15,0-10-1 0,0 10-2 0,17 0 5 16,-17-18 1-16,0 8-2 0,0-8-7 0,0 8 5 16,16-8-3-16,-16-1 3 0,17 1 5 15,-17 8-5-15,16-18 2 0,-16 19 5 0,17-9-3 16,-17 8 3-16,0 1 2 0,16 9-1 15,-16-9-3-15,0 9-7 0,17-10 8 0,-17 10-10 16,0 10 12-16,0-10-6 0,16 9 3 0,-16 0 8 16,0 10 10-16,33-10-6 0,-33 0 2 15,0 19-1-15,0-28-3 0,33 19 6 0,-33-10-18 16,0 10 3-16,0-10-6 0,17 10 0 0,-17-10 0 16,0 10 0-16,0-1-26 0,0-18-50 0,0 10-36 15,-17-1-46-15,17 0-50 0,0 0-55 16,0 1-27-16,0-1-1 0,-33-9 41 0,33 9-116 15</inkml:trace>
  <inkml:trace contextRef="#ctx0" brushRef="#br1" timeOffset="-103415.24">22903 15022 36 0,'0'-9'66'0,"17"9"9"0,-17 0-3 0,0 0 5 16,0 0 2-16,0-9 3 0,-17 9-1 15,17 0-13-15,0-10-11 0,0 10-10 0,0 0-13 16,0 0-7-16,-17 0-11 0,17 10-4 16,-16-10 1-16,16 9 0 0,-17 0 0 0,17 1 16 15,-33-1 7-15,33 10-1 0,0-1-1 0,-33-9-5 16,33 19-7-16,-16-18-9 0,-1 8-3 0,17 1-7 16,0-10 5-16,-16 10-8 0,16-1 3 15,0-8 1-15,0 8 1 0,16-18 7 0,-16 10 6 16,0-1-5-16,0-9 8 0,17 0-2 0,-17 0-1 15,16 0 7-15,17 0-8 0,-33 0-6 16,33-9 10-16,-33-1 10 0,0 10 15 0,17-18 11 16,-1 8 5-16,-16 1 3 0,17-10-8 15,-17 10-11-15,17-9 0 0,-17-1-7 0,16 10-10 16,-16-1-5-16,0-8 4 0,17 8-11 0,-17 1-7 16,0 9-7-16,0 0-13 0,0-9 10 15,0 18 3-15,0-9-1 0,0 0-10 0,0 9 8 16,0 1 4-16,0 8-4 0,0-8 0 15,16-1 1-15,-16 10-5 0,0-1 11 0,17-9 1 16,-17 10-12-16,16-10 7 0,-16 19 2 0,33-28-8 16,-33 10-2-16,0-1 3 0,33 0 6 15,-33 0-8-15,0 1 9 0,0-10-4 0,17 9-11 16,-17-9-61-16,16 0-78 0,-16 0-84 0,17 0-56 16,-17-9-19-16,0-1 17 0,17 1 61 0</inkml:trace>
  <inkml:trace contextRef="#ctx0" brushRef="#br1" timeOffset="-102280.93">23564 15097 34 0,'0'0'39'0,"0"0"4"15,0 0 4-15,0-10 6 0,0 10 7 16,0 0 9-16,0 0-4 0,0 0-2 0,0 0-1 16,0 0-7-16,0 0-2 0,17 0-16 15,-17 0-1-15,17-9-5 0,-17 9-8 0,16 0-4 0,-16-9-6 16,17 9-4-16,-1 0 2 0,17 0-3 15,-33-9 0-15,17 9-8 0,-1 0 4 0,1 0-4 16,-1 0 0-16,1 0 2 0,-1 0-2 0,1 0 0 16,-17 0 6-16,16 0-8 0,1-10 2 15,0 10 0-15,-17 0-4 0,0 0-2 16,0 0-10-16,0 0-31 0,0 0-24 16,0 0-17-16,0 0-12 0,0 0-6 0,0 0 4 15,0-9 6-15,0 9 14 0,0 0-45 0</inkml:trace>
  <inkml:trace contextRef="#ctx0" brushRef="#br1" timeOffset="-101982.97">23631 15190 37 0,'0'0'51'0,"0"0"2"0,0 0-2 0,0 0 3 16,0 0 6-16,0 0 3 0,0 9 9 0,0-18 0 16,16 9-2-16,-16 0-4 0,33 0-4 15,-33 0-7-15,17 0 2 0,-17 9-12 0,33-9-3 16,-17 0-14-16,1-9-4 0,-1 9-12 0,17 0-9 16,-16 0 7-16,0-10-13 0,-1 10 3 15,17 0 4-15,-33 0-2 0,17-9-6 0,-1 9 2 16,-16 0-22-16,17-9-38 0,-17 9-48 15,0-9-31-15,0-1-10 0,0 10 2 0,0 0 18 16,0-9 30-16</inkml:trace>
  <inkml:trace contextRef="#ctx0" brushRef="#br1" timeOffset="-101632.85">23846 14874 56 0,'0'0'62'0,"-17"0"-2"0,17 0-8 15,0 0-11-15,0 0-9 0,0 0-8 16,0 0 3-16,0 0 4 0,17 0 9 0,-17 0 10 16,0 0 5-16,16 9-5 0,-16 0-13 0,33 0 9 15,-33 1 7-15,17-1 11 0,-1 10 13 16,-16-10 4-16,17 10-4 0,-1 8 6 0,1-17-4 15,-1 8-1-15,1 1-6 0,-1 0-10 16,-16-1-5-16,17 19-10 0,-17-18 5 0,0 0-6 16,0 8-4-16,-17 1-17 0,17 0 0 0,-16-9-6 15,-1-1-10-15,1 10-1 0,-1-9-4 0,1 18 1 16,-1-27-7-16,-16 8 0 0,33 1-1 0,-49-1-43 16,32-8-27-16,0 8-26 0,1-8 99 15,-1 8-233-15,1-18-7 0,-1 0-4 0,1 9 8 16,16-9 29-16,0 0 49 0</inkml:trace>
  <inkml:trace contextRef="#ctx0" brushRef="#br1" timeOffset="-101016.77">23135 14557 40 0,'0'0'42'0,"0"0"6"16,0 0-7-16,0 0-2 0,0 0-6 16,0 0-2-16,0 0 0 0,0 10-5 0,0-10-1 15,0 9-3-15,0-9-3 0,0 9-5 0,0-9-7 16,0 9-3-16,0 1-4 0,0-1 3 16,-17-9-1-16,17 19-12 0,0-19-25 0,0 9-28 15,-17-9-20-15,17 9-5 0,0-9-58 16</inkml:trace>
  <inkml:trace contextRef="#ctx0" brushRef="#br1" timeOffset="-100817.84">23283 14594 114 0,'0'0'77'0,"0"0"0"0,0 0-4 16,0 0-14-16,0 0-14 0,0 0-13 15,0 0-13-15,0 0-6 0,0 0-5 0,0 0-2 16,0 10-4-16,0-10 2 0,0 9-4 0,0 10 3 16,0-19-6-16,0 0-29 0,0 0-29 15,-33 9-27-15,33 0-11 0,0-9 2 0</inkml:trace>
  <inkml:trace contextRef="#ctx0" brushRef="#br1" timeOffset="-99785.52">20423 14585 42 0,'0'0'38'0,"0"0"-1"16,-17 0 3-16,17-9 0 0,0 9-2 0,0 0-13 15,0 0-9-15,-17 9-5 0,17-9-7 16,0 0 0-16,0 9 1 0,-16 1-3 0,16-1 1 15,0 10 5-15,0-10 3 0,0 0 0 0,0 10 5 16,0-10 0-16,0 10 1 0,0-10-7 0,16 0-2 16,-16 1 2-16,0-1-2 0,17 10-4 15,-17-19-1-15,17 9 1 0,-17-9-2 0,16 9-2 16,-16-9 1-16,17 9-19 0,-17-9-29 16,33 0-26-16,-33 0-18 0,0 0 8 0</inkml:trace>
  <inkml:trace contextRef="#ctx0" brushRef="#br1" timeOffset="-99517.99">20571 14557 47 0,'-16'0'34'0,"16"0"-6"0,0 0-5 16,0 0-7-16,0 0-6 0,0 0-1 15,0 10 8-15,0-10 7 0,0 0 0 0,0 9 5 16,0 0 0-16,0 0-2 0,0 10-1 0,0 0-2 16,0-19 3-16,0 9-1 0,0 10-3 0,0-10-2 15,0 0-9-15,0 10 0 0,16-10-5 16,-16 0-1-16,0 1-4 0,0-10 4 0,0 9-2 16,17 10-6-16,-17-19 5 0,0 0-1 15,16 0 0-15,-16 0-21 0,17 0-38 0,-17 0-31 16,17 0-17-16,-1 0 3 0</inkml:trace>
  <inkml:trace contextRef="#ctx0" brushRef="#br1" timeOffset="-98303.47">23002 14539 6 0,'0'0'4'0,"0"0"6"15,0 0 3-15,0-10 0 0,0 10-1 16,0 0 1-16,0-9 2 0,0 9 0 0,0 0 3 16,0-9 0-16,0 9 3 0,0 0 3 15,-16 0 5-15,16 0 3 0,0 0 4 0,0 0-1 16,0 0 2-16,0 0 0 0,0 0 0 0,0 0-2 15,0 0 3-15,0 0 2 0,0 0 5 0,0 0 8 16,0 0 2-16,0 0 6 0,0 0 13 16,16 0 0-16,-16 0-7 0,0 0-5 0,0 0-6 15,33 0-11-15,-33 0-7 0,0 0-4 16,0 0 0-16,0 9-7 0,0-9 9 0,0 9-2 16,0 1 7-16,33-1 1 0,-33 0-1 15,0 1-9-15,0 8-11 0,0-9 3 0,0 1-16 16,0 18-4-16,0-28 3 0,0 9-3 0,0 0-1 15,0 1 1-15,0-1 1 0,0-9 0 0,0 9-5 16,0 0 0-16,0 1-2 0,0-10 0 16,0 9-26-16,0-9-20 0,0 0-14 0,-33 0-20 15,33 9-28-15,0-9-35 0,0 0-38 0,0 0-21 16,0 0 3-16,0 0 21 0,0-9 38 16</inkml:trace>
  <inkml:trace contextRef="#ctx0" brushRef="#br1" timeOffset="-97953.8">23184 14483 35 0,'0'0'37'16,"0"0"9"-16,0 0-2 0,0 0 4 0,0 0 5 15,0 0-1-15,0 0 3 0,0-9 4 16,0 9-3-16,17 9 1 0,-17-9-2 0,0 0 0 16,0 9-5-16,16-9 2 0,-16 19-6 0,0-19 12 15,33 9 13-15,-33 0-4 0,0 1 1 16,0-1 6-16,0 0 8 0,0 1 2 0,33-1-3 16,-33 0-9-16,0 0-3 0,0 10-12 0,0 0-8 15,0-19-4-15,0 9 0 0,0 0-19 16,0-9-1-16,0 10 1 0,0-1-13 0,0 0-9 15,0-9 1-15,0 9-1 0,-33 1 1 0,33-1-18 16,0-9-31-16,-33 9-38 0,17-9-38 16,-1 10-35-16,17-10-33 0,-16 9-27 0,-1-9-12 15,17 0 5-15,-16 19 23 0,16-19 38 0</inkml:trace>
  <inkml:trace contextRef="#ctx0" brushRef="#br1" timeOffset="-96253.24">24408 14901 18 0,'0'-9'27'0,"0"9"2"15,0 0-3-15,0-9 0 0,0 9-3 0,0 0-1 16,0 0-6-16,0 0-1 0,0 0-3 0,0-9-6 15,0 9-3-15,0 0 0 0,0 0-2 16,0 0 3-16,0 9 5 0,0-9 13 0,0 0 7 16,0 0 0-16,0 9 5 0,0-9-5 15,0 9-2-15,0-9 3 0,-17 10 1 0,17-1 2 16,0 0-2-16,0 1-5 0,0-10 7 16,0 9-5-16,0 0 3 0,0 10 1 0,0-1 5 15,0-18-6-15,0 19 1 0,0-10 3 0,0 10 2 16,0 0-8-16,0-1-5 0,0 1-5 15,0-1 0-15,0-8 1 0,17 8-2 0,-17 1 5 16,0-1-1-16,0 1-2 0,0-10 1 16,0 19 0-16,0-18-6 0,0-1-4 0,16 0-2 15,-16 10-5-15,0-10 1 0,0 0-3 0,0 1 1 16,0-1-3-16,0 0-2 0,17-9 2 16,-17 10 0-16,0-10 5 15,0 0 0-15,0 0-1 0,0 0-6 16,0 18 3-16,0-18 7 15,0-18-2-15,0 18-2 0,0 0 7 0,0 0-7 16,0-10 0-16,0 1-3 0,16 0-1 0,-16-1 2 16,0 1 0-16,0 0-2 0,0-1 6 15,0 1-2-15,17 0 2 0,-17 0-2 0,0-1 3 16,0 10-1-16,33-18-3 0,-33 8 1 16,0 1-1-16,0 0-6 0,0 9 0 0,0-10 5 15,0 10-1-15,33-9-1 0,-33 9 6 0,0 0-3 16,0-9-3-16,0 9 2 0,0 0-5 15,0 0 8-15,0 0-11 0,0 0 7 0,0-9-1 16,0 9 2-16,0 9-4 0,0-9-1 0,0 0 0 16,0 0 5-16,17 9-2 15,-17 0 0-15,16 1 2 0,-16-1-2 16,17 0-2-16,-17 1 2 0,16 8 0 16,1-18 0-16,-17 10 5 0,16-1-5 0,-16 0 0 15,17-9-5-15,-17 9 5 0,16 1-3 0,-16-10 6 16,0 9-3-16,17-9 0 0,-17 0 3 15,0 0-1-15,0 0-1 0,0 0 2 16,0 0-5-16,0 0 6 0,0 0 1 0,0 0-4 16,33-9-4-16,-33-1 3 0,0 10-2 0,0-9 2 15,0 0 4-15,0-10-4 0,0 19 0 16,0-18 0-16,0-1 1 0,0 10-1 0,0-10 0 16,0 1 0-16,0-1 0 0,0 0 0 0,-33 1 0 15,33-1-14-15,0 1-19 0,-17-1-29 0,17 0-38 16,0 10-34-16,0-10-25 0,-16 19-12 15,16-18 6-15,0-1 17 0,0 19 32 0</inkml:trace>
  <inkml:trace contextRef="#ctx0" brushRef="#br1" timeOffset="-95521.25">24887 14818 41 0,'0'0'36'0,"0"-10"-1"16,0 10-2-16,0-9-2 0,0 9 2 0,0 0-8 15,0 0-4-15,0 0-11 0,0 0-5 0,0 0-2 16,0 0-1-16,0 0 0 0,0 9 7 0,0 1 6 16,0-1 2-16,0 0 5 0,0 10 3 15,0 0 4-15,0-10 8 0,0 9 2 0,0 1 5 16,0 9 3-16,0-9 12 0,0 8 4 15,0-8-6-15,0 0-14 0,17 9-9 0,-17-10-7 16,0 1-16-16,0 9 3 0,33-10-6 0,-33 1-4 16,0-1 0-16,0-8-1 0,0 8-2 0,0 10 1 15,0-28-4-15,0 10 7 0,0-1-5 16,0 0 2-16,0 0-5 0,0 1 6 0,0-10-5 16,0 9 0-16,0-9 6 0,0 0-1 15,0 0 10-15,0 0 13 0,0 0 18 0,0 0 1 16,0 0-7-16,33-9-16 0,-33 9-4 0,0-10-10 15,0 10 1-15,0-9 9 0,0 0 0 16,0 0-4-16,0-1-2 0,0-8 0 0,0 8 1 16,0 1-2-16,0-10 1 0,0 10-3 15,0 0 2-15,0 0 7 0,0-1-2 0,0 1-2 16,0 0-2-16,0-1 1 0,0 10 1 0,0 0-2 16,17 0 2-16,-17-18 2 0,0 18-9 15,0 0 7-15,16-10 1 0,-16 10-7 0,0 0-4 16,0 0-2-16,0 10 1 0,17-10-2 15,-17 18 2-15,0-18-1 0,16 10-4 0,-16-1 4 16,17 0 3-16,-17 1 1 0,0-1-4 16,16 0 5-16,-16 10 0 0,0-10-7 0,17 0 6 15,-17 1-8-15,0 8 5 0,16-8-5 16,-16-1 3-16,0 0 2 0,0 0-5 0,0-9 6 0,0 10-31 16,0-1-29-16,0-9-42 0,17 0-41 15,-17 9-31-15,0-9-33 0,0 0-20 16,-17 0 15-16,17 0 41 0</inkml:trace>
  <inkml:trace contextRef="#ctx0" brushRef="#br1" timeOffset="-95006.38">25202 15162 53 0,'0'0'51'0,"0"0"5"0,0 0 4 16,0 0 1-16,0 0 3 0,0 0 2 0,0 0-9 15,16 0-9-15,-16 0-12 0,0-9-8 0,17-1-8 16,-17 1-3-16,16 0-4 0,1 9 0 16,-17-10 7-16,0 10 7 0,16-18 11 0,-16 8 1 15,0 1-1-15,0 9-3 0,0-9-3 16,0 0-8-16,0-1-1 0,0 1-8 0,0 9-10 16,-16-9 4-16,16-1-6 0,0 10-5 15,-17-9 6-15,17 9 2 0,-16 0-1 0,-1 0 8 16,17 0-8-16,0 0-1 0,-16 9-4 0,16-9 3 15,-17 10 0-15,17-1 1 0,0 0-1 0,0 10 1 16,0-10-4-16,0 0 2 0,0 1-2 16,0 8 6-16,0 1 2 0,0-10 9 0,0 10-1 15,0-10-1-15,17 10-6 0,-1-10-4 16,-16 0 1-16,17-9 0 0,-1 10-6 0,1 8 3 16,-1-18-1-16,-16 0-2 0,17 0 2 0,-1 0-14 15,-16 0-50-15,17 0-42 0,-17 0-45 16,33 0-25-16,-33 0-5 0,0 0 22 0,0-18 32 15</inkml:trace>
  <inkml:trace contextRef="#ctx0" brushRef="#br1" timeOffset="-94323.6">25433 15004 24 0,'0'0'39'0,"0"0"5"0,0 0-1 0,0 0 1 15,0 0-3-15,0-10-2 0,0 10-8 0,0 0-4 16,0 0-5-16,0 0-11 0,0 0-6 16,0 10 0-16,0-10-3 0,0 9-1 15,0-9 15-15,0 9 7 0,0-9 1 16,0 10-2-16,0-1-6 0,17 0-4 0,-17 10 1 16,0-10 1-16,0 0 2 0,0 19-2 0,0-28 2 15,0 10-3-15,0-1 3 0,0 0 6 16,0 1-2-16,0-1-2 0,0 0-7 0,0 0-1 15,0-9-2-15,0 10-4 0,0-10-2 0,0 0 2 16,0 0-1-16,0 0 1 0,0 0 3 0,0 0 16 16,0 0 12-16,0 0 9 0,0 0 3 15,0 0-8-15,0 0-7 0,0-10-12 0,0 1 0 16,0 9-6-16,0-9 1 0,0 0 1 16,0-1 4-16,0 1-5 0,16-10-7 0,-16 1 3 15,0 8-2-15,0-8-2 0,17 9 4 0,-17-1 3 16,0 1-3-16,0 0 2 0,16-1-3 0,-16 1 2 15,0 9-3-15,0-9 5 0,0 9-1 0,17 0 0 16,-17 0-4-16,0 0 1 0,0 0-2 16,0 0-3-16,0 0 4 0,16 0 2 0,-16 9 3 15,0-9 1-15,17 9 7 0,-17 1-5 16,0-1 6-16,33 0 10 0,-33 1 3 0,0 8-7 16,0-9-5-16,0 1-4 0,16 8 3 0,-16-8-5 15,17 8-5-15,-17-8-8 0,17 8-1 16,-17-9 0-16,0 1-1 0,16-1 0 0,-16 10-3 15,0-1-3-15,0-18 7 0,0 0-4 0,0 10 0 16,17-1-5-16,-17-9-19 0,0 9-31 0,0-9-28 16,0 0-28-16,0 0-43 0,0 0-53 15,0 0-21-15,0 0 5 0,0 0 30 0,0-9-81 16</inkml:trace>
</inkml:ink>
</file>

<file path=ppt/ink/ink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7-29T13:52:57.507"/>
    </inkml:context>
    <inkml:brush xml:id="br0">
      <inkml:brushProperty name="width" value="0.05292" units="cm"/>
      <inkml:brushProperty name="height" value="0.05292" units="cm"/>
      <inkml:brushProperty name="color" value="#C00000"/>
    </inkml:brush>
  </inkml:definitions>
  <inkml:trace contextRef="#ctx0" brushRef="#br0">13213 13729 41 0,'0'0'40'16,"0"-9"-10"-16,0 9-13 0,0 0-9 0,0 0-5 15,0 0 0-15,0 0 1 0,0 0-1 16,0 0 1-16,0 0 0 0,0 0-1 0,0 0 0 16,0 0 0-16,0 0-1 0,0 0 1 15,0 0-1-15,0 0-1 16,0 0 1-16,0 0 0 0,0 0 1 0,0 0 1 15,33 0 6-15,-33 0 10 0,0 0 6 0,0 0 0 16,0-9-4-16,0 9-3 0,0 0-3 16,33 0-2-16,-33 0 4 0,0-10 2 0,0 10 3 15,0 0-6-15,0 0 2 0,0 0-5 0,0 0 2 16,0 0-3-16,0 0-1 0,0 0-4 16,33 0-3-16,-33 0 5 0,0 0-4 0,0 0-3 15,0 0 2-15,0 0-1 0,0 0 4 16,0 0 1-16,16 0-1 0,-16 0 0 0,17 0 0 15,-1 0-3-15,-16 0 2 0,17 0-3 0,0-9-1 16,16 9-1-16,0 0 1 0,-33 0 0 16,33 0-3-16,0 0 0 0,-17 0 3 0,17-9-3 15,1 9 0-15,32 0 4 0,-33 0-2 0,0 0-4 16,0 0 2-16,0 0 0 0,17 0 1 16,-17 0-1-16,0 0-3 0,16 0 3 0,-16 0 0 15,0 0 3-15,1 0-2 0,-1 0-1 16,0 0 0-16,0 0 0 0,-33 0-2 0,33 0-1 15,-17 0 7-15,17 0-4 0,1 0 0 0,-34 0 0 16,33 0 0-16,0 0 0 0,-33 0 0 0,33 0 0 16,-33 0 0-16,16 0 0 0,1 0 0 0,-1 0 2 15,1 0-5-15,-1 0 3 0,17 0 0 16,-33 0 0-16,34 0 1 0,-34 0 0 0,33 0-1 16,-33 0-4-16,33 0 4 0,-33 0 0 15,16 0 0-15,1 0 0 0,-1-19 0 0,1 19 2 16,32 0 0-16,-49 0-2 0,34-9-2 0,-34 9 2 15,33 0 1-15,-33 0-1 0,33 0 0 0,-33-9-2 16,16 9 2-16,1-10 0 16,-1 10 0-16,1 0 0 0,-17 0 1 15,16-9-1-15,-16 9 4 0,33 0-8 16,-33 0 7-16,0 0-5 16,0 0 0-16,0 0 4 0,0 0-4 0,0 0 4 15,0 0-5-15,0 0 7 16,0 0-6-16,0 0 3 0,0 0-3 15,0 0 4-15,0 0-1 0,0 0-5 16,0 0 6-16,33 0-2 0,-33 0-2 0,0 0 4 16,0 0-2-1,0 0 1 1,0 9-3 0,0-9 6-16,34 0-7 0,-34 0 5 15,0 0-5-15,0 0 5 16,0 0 0-16,0 0 0 0,0 0-4 15,0 0 5 1,0 0-3-16,0-9 0 31,16 9 0-31,1 0 3 16,-17 0-5-16,16-9 3 0,-16 9-4 16,17 0 3-16,-17 0-3 15,0 0 8-15,16 0-5 0,-16 0-2 0,0 0 4 16,17 0 0-16,-17 0-4 0,0 0 0 15,16 0 2-15,-16 0-2 16,0 0 3-16,0 0 2 16,0 0-6-16,0 0 0 0,0 9 3 15,0-9 2-15,0 0 1 0,33 0-3 0,-33 0-3 16,0 9 5-16,0 1 5 0,0-1-2 16,0 0 3-16,0-9 8 0,0 19-3 15,0-19-5-15,0 9-4 0,0 0 1 0,0 1-4 16,0-1 1-16,0 0-2 0,0 1 4 0,0 8-4 15,0-8 0-15,0 8 0 0,0 1 0 0,0-19 4 16,0 18-3-16,0-8-3 0,0 8 4 16,0-8 0-16,-33 8 3 0,33-8-8 0,0 8 6 15,0 1-1-15,0-19-2 0,0 18 2 16,0-8-2-16,0-1 0 0,0 10-2 0,0-10 6 16,0 0 0-16,0 19-2 0,0-28-2 15,0 19 5-15,0-19-3 0,0 18 2 0,0-8-4 16,0-1 0-16,0 0 2 0,0 10-2 0,0-10 2 15,0 0-2-15,0 10 5 0,0-19-3 0,0 19 1 16,0-19-5-16,0 9 0 0,0 0 5 0,0 0-3 16,0 1 3-16,0-1-3 0,0-9 3 15,0 9-2-15,0 1-3 0,0-1 2 0,0 0 0 16,0-9 3-16,0 19 10 0,0-19-1 16,0 19-2-16,0-19-6 0,0 9 0 0,0 0 13 15,-16 0-3-15,16 1-8 0,0-1-3 0,0 0-3 16,0 1 2-16,-17-1 3 0,17 0-5 0,0 10 1 15,0-10 1-15,0 0 0 0,0 1 3 0,0-1-9 16,0 10 6-16,0-10-5 0,0 0 8 16,0 1-5-16,0-1 0 0,0 0 0 0,0 10 2 15,17-19-2-15,-17 9 0 0,0 0 0 16,0 1 0-16,0-1 4 0,0 0-4 0,0 1 0 16,0-1-3-16,16 0 8 0,-16 0 4 15,0 1-3-15,0-1-1 0,0 10 2 0,0-19 3 16,0 9 1-16,0 0-5 0,0 1-3 0,0-1 1 15,0 0 10-15,33 0 9 0,-33 1-6 0,0-1-5 16,0 0-4-16,0 1-1 0,0-1-7 0,0 10 0 16,0-19 2-16,0 9-2 0,0 0 6 15,0 0-6-15,0 1-2 0,0-1 2 0,0 0 0 16,0 1-3-16,0-1 6 0,0 0-3 16,33-9-2-16,-33 10 4 0,0-1 0 0,0 10-4 0,0-19 5 15,0 9-3-15,0 0 3 16,0 10 10-16,0-10 0 0,0 0 5 0,0 1-8 15,0-1-2-15,0 0-1 0,0 1 2 0,0-1-9 16,0 9 3-16,0-18-3 0,0 10 1 16,0-1 5-16,0 0-2 0,0 1-1 0,34-1-1 15,-34 10 5-15,0-10-2 0,0 0-4 0,0 0 2 16,0 1-6-16,0 8 6 0,0-18 8 16,0 10-8-16,0-1 4 0,0 0 1 0,0 1 3 15,0-1-9-15,0 0 6 0,0 0 7 0,0 1-4 16,0-1-4-16,-34 0-1 0,34-9 1 15,0 10-9-15,0 8 2 0,0-18 0 0,0 10 5 16,0-1-7-16,0 0-1 0,0 0 8 0,0 1-4 16,0-1 2-16,0 0 3 0,0 1-6 15,0-1 0-15,0 0 5 0,0 1-2 0,0 8 2 16,0-18 16-16,0 10 0 0,0-10-10 0,0 9-4 16,0 0-3-16,0 0-2 0,0 1-2 0,0-1-2 15,0-9 7-15,0 9-5 0,0 1-2 16,0-1 2-16,0 0 1 0,0 1-1 15,0-10 3-15,0 18-5 0,0-18 0 16,0 9 2-16,0-9 3 16,-33 0-3-16,33 10 4 15,0-10-9-15,0 0 7 16,0 0-5-16,0 0 6 0,0 0-6 16,0 0 0-16,0 0-4 15,0 0-4-15,0 0-33 0,0 0-30 16,0 0-29-16,0-10-33 0,0 10-23 15,0-9-10-15,0 9-5 0,0 0 16 0,-33 0 30 16</inkml:trace>
  <inkml:trace contextRef="#ctx0" brushRef="#br0" timeOffset="26179.17">11344 16185 36 0,'0'0'24'0,"0"0"-11"0,0 0-6 0,-33 0-3 16,33 0-1-16,0 0 1 0,-33 0-1 0,16 0-1 15,1 0-2-15,-1 9 0 16,1 1 2-16,-1-1-2 16,17 10 0-16,0-10 0 0,-33 0 5 0,33 10 2 15,0-1 1-15,0 1-2 0,-33-10-1 0,33 10 2 16,0-10-2-16,0 10-3 0,0-1-1 0,0-8-1 16,0-1 2-16,0 19-1 0,0-28 2 15,0 9-3-15,0 1 0 0,33-10 3 0,-33 9 8 16,33-9-7-16,-33 0-1 0,17 0-1 15,-1-9 0-15,17 9-1 0,-16-10-1 0,16 1 2 16,0 9-2-16,0-19 2 0,-33 1-2 0,33 8 4 16,-16 1 3-16,-1-10 2 0,1 10-1 15,-1-9 2-15,-16 8 0 0,0 1 3 16,17-10-3-16,-17 1-1 0,0 8-6 0,-17-8 0 16,17 9-1-16,-16-1 1 0,16 1-3 0,-17 0 1 15,1 9-1-15,-1-10 0 0,17 10 0 16,-33 0-3-16,0 0 5 0,0 0-2 0,33 0 0 15,-50 10 0-15,34-10 0 0,-1 9 0 16,-16-9-3-16,33 9-1 0,-33 1 5 0,33-1-1 16,0 0-5-16,-33 0-14 0,33 1-13 0,0-10-8 15,0 9-1-15,0 0-2 0,0-9-39 0</inkml:trace>
  <inkml:trace contextRef="#ctx0" brushRef="#br0" timeOffset="26760.78">11592 15962 44 0,'0'-9'31'0,"0"9"-15"0,0-10-4 15,-33 10 5-15,33 0 1 0,0 0-4 16,0 0-8-16,0 0-4 0,0 0 0 0,0 0 0 16,0 10-1-16,0-1-1 0,0 9 1 0,0-8 0 15,0 8 1-15,0 1 0 0,0 0 3 16,0-1 5-16,0 1-1 0,33-1-3 0,-33 10 0 16,0-9-3-16,0-1 18 0,0 1-4 0,33 0-9 15,-33 9-4-15,0-10-1 0,0 1-3 16,0-1 2-16,0 1-2 0,0 0 0 0,0-1 0 15,0-9 2-15,0 10-4 0,0-10 4 16,0 1-2-16,0-10 2 0,0 9 23 0,0-9 14 16,0 0 12-16,0 0-17 0,0 0-20 15,0-9-4-15,0-1-6 0,0 1-2 0,0 0-2 16,0-10 2-16,0 1-4 0,17-1 2 16,-17 19 0-16,16-28 1 0,1 9-1 0,-1 10 0 15,1-9 0-15,16 8 0 0,-33 1 0 0,33 9-3 16,-33-9 3-16,0 9-2 0,33 9 2 15,-33-9 0-15,33 0-2 0,-33 9 2 0,0 1 0 16,17-1 0-16,-1 0 5 0,-16 0-5 16,17 1-3-16,-17-1 8 0,0 19-7 0,0-28 3 15,-17 9 3-15,17 1-4 0,-16 8 1 0,-1-9 3 16,17 1-6-16,0-1 5 0,-33 0-5 16,33 1 0-16,-33-1 2 0,33 0 2 0,-33-9-2 15,33 19 0-15,-33-19-2 0,33 0 0 0,-17 0-3 16,17 0-20-16,-16-19-31 0,16 19-12 15,-17-9-8-15,17 0 3 0,0 9 4 16</inkml:trace>
  <inkml:trace contextRef="#ctx0" brushRef="#br0" timeOffset="27176.7">11840 16362 22 0,'0'0'29'0,"0"0"-2"0,0 0-8 15,0 0-9-15,17 0-4 0,-17 0 2 16,16 0 0-16,-16 0-3 0,17-10-1 0,-1 10-4 16,-16 0 4-16,17-9-3 0,16 9-1 0,-33-9 8 15,33 9 2-15,-33-9-3 0,33 9 0 16,-33-10 1-16,0 1 7 0,33 9 3 0,-33 0 5 16,0-19-3-16,0 10-6 0,0 0-5 0,0-1-1 15,-33 1-6-15,33 0 3 0,0 0-1 16,0-1 4-16,0 1-2 0,0 9-2 0,-33-9 0 15,33-1 0-15,0 1-1 0,0 9 0 16,0 0 4-16,0 0 0 0,-33 0-4 0,33 0-6 16,0 0 4-1,33 9-1-15,-33 1 4 0,0-1 16 16,0 0 8-16,0 10 4 0,0-10-4 16,33 10-9-16,-33-1-2 0,0 1-5 0,0-10-5 15,33 10 2-15,-33-1 8 0,0 1-6 0,0 9-3 16,0 0-5-16,0-19 0 0,0 19-7 0,0-9 4 15,0-1 0-15,0 1 0 0,0 9 3 16,0-19-3-16,-33 10 0 0,33-1-6 0,0-8 1 16,-33-1-12-16,33 0-41 0,-33 1-39 15,33-10-17-15,0 0-5 0</inkml:trace>
  <inkml:trace contextRef="#ctx0" brushRef="#br0" timeOffset="27376.09">11956 16018 101 0,'0'-10'68'0,"0"1"-33"0,-33 0-19 16,33-1-7-16,0 1-7 0,0 0 0 16,0 0-1-16,33 9-1 0,-33 0 0 15,33 9-18 1,-33-9-17-16,0 9-8 0,0-9-8 15</inkml:trace>
  <inkml:trace contextRef="#ctx0" brushRef="#br0" timeOffset="27793.01">12171 16287 60 0,'33'0'53'0,"-33"19"-19"0,0-19-9 0,0 0 1 15,0 0-1-15,0 0-11 0,0-19-7 16,33 19-1-16,-33-9-6 0,33 9 3 0,-33-9-3 16,17-1 0-16,-1 1 0 0,17 0 1 0,-16 0 2 15,16-1 3-15,-33-8 19 0,33 8 3 16,-33 1-6-16,0-10-5 0,0 10 3 0,0 0-3 15,0 0-1-15,0-1 1 0,0 1-6 16,0 0-3-16,0-1-3 0,0 1-3 0,-33 9-4 16,33-9 3-16,0 9-3 0,-33 9 2 0,16-9 0 15,1 9 2-15,-1 1-2 16,17-10-2-16,-16 9 2 0,16 0 2 0,-17 1-4 16,17 8 5-16,0-9 17 0,0 10 3 0,0-10 4 15,0 1 2-15,0-1 0 0,17 10 2 16,-17-10-9-16,16 0 0 0,-16 0-7 15,17 1-10-15,-1-1-1 0,1 0-1 0,16 10-3 16,-33-19 4-16,0 0-7 0,33 0-1 0,-33 0 0 16,33 9 0-16,-33-9-5 0,33 0-62 15,-33-9-40-15,17 9-22 0,-1 0 2 0</inkml:trace>
  <inkml:trace contextRef="#ctx0" brushRef="#br0" timeOffset="28091.87">12717 16083 56 0,'0'0'31'0,"-17"0"-12"0,17 0-8 0,0 0-6 16,0 0-3-16,0 9-1 0,-33 0 1 0,33 1-2 15,0-1 11-15,0 0-1 0,0 1 6 0,0 8-5 16,-33-9 3-16,33 10 9 0,0-10-11 15,0 1 6-15,0 8 1 0,0-8 4 16,0-1-5-16,0 0-4 0,33 0-2 0,-33-9-1 16,0 10-4-16,0-10-3 0,33 9-1 0,-33-9-3 15,0 0 3-15,17 0-6 0,-1-9 1 16,1 9 0-16,-1-10 0 0,34 1 2 0,-50 0-26 16,33 0-24-16,-33-1-5 0,33 1 0 0,-33-10 7 15,0 10 4-15,16-10-24 0</inkml:trace>
  <inkml:trace contextRef="#ctx0" brushRef="#br0" timeOffset="28425.18">12882 15841 19 0,'0'-9'34'0,"0"-1"4"15,-33 1-2-15,33 9-6 0,0-9 3 16,0 9-3-16,-33 0-12 0,33 0-6 0,0 9-8 16,0-9-1-16,0 9 0 0,0 1 18 0,0 8-1 15,0-9 2-15,0 10-4 0,0 0 7 0,0-1 3 16,0 10 14-16,0-9-5 0,0-1-11 15,33 1-7-15,-33 9-6 0,0 9-4 0,0-18-4 16,0-1 1-16,33 10-4 0,-33 0-2 16,0 0-3-16,0 0 3 0,0-9 0 15,0-1 1-15,0-9 3 0,0 10-7 0,16-10 7 16,-16-9-1-16,0 19 22 0,0-19 26 0,0 0 0 16,-16 0-22-16,16-19-14 0,0 10-9 0,0 0-1 15,0-1 4-15,0-8 4 0,0-1 2 16,0 1-6-16,0-1-3 0,0 0-2 0,0 1-4 15,0-1 0-15,0 10 1 0,0-10-1 16,16 10-5-16,-16 0-1 0,0-1 0 0,17 1-13 16,-17 9-64-16,17 0-33 0,-17-18-22 0,16 18 5 15,17-10 17-15</inkml:trace>
  <inkml:trace contextRef="#ctx0" brushRef="#br0" timeOffset="29107.93">13461 15776 87 0,'0'-10'56'0,"0"10"-10"0,0-9-3 15,0 9 15-15,0-9-9 0,0 9-21 0,0 0-12 16,0 0-10-16,0 9-2 0,0-9 2 15,0 9 36-15,-33 10 8 0,33 0-3 0,0-1 0 16,0 1 3-16,0 9-4 0,33-10 15 16,-33 10-4-16,0 0-15 0,0-9-23 15,0 9-9-15,0-10-4 0,33 10-2 0,-33 0-4 16,0-19 4-16,0 10-2 0,33 0-7 0,-33-1-1 16,0-8 2-16,0-1-7 0,0 9-31 0,0 1-65 15,0-19-41-15,0 0-22 0,0 9 17 16</inkml:trace>
  <inkml:trace contextRef="#ctx0" brushRef="#br0" timeOffset="29524.35">13428 15887 155 0,'0'-18'56'0,"0"-1"-27"16,0 10-11-16,0-10-1 0,0 10-5 0,33 0-5 15,-33-1-4-15,0 1-2 0,33 0 1 0,-33 9-2 16,33 0 0-16,-33 0 1 0,33 0 0 16,-17 9-1-16,18 0 0 0,-1-9 0 0,0 10 1 15,0-1 2-15,-33 0-3 0,33 1 0 16,-33-1-2-16,0 0 5 0,0 0-3 0,0 10 0 16,0-10 3-16,0 1-5 0,-33-1 2 0,33 10 0 15,-33-1 0-15,33-8 0 0,-33-1 0 16,0 0 0-16,-1 0 0 0,18-9 3 0,-1 10-3 15,1-10 0-15,16 9 9 0,0-9 22 16,0 0 7-16,0 0 3 0,-33 0-1 0,33 0-9 16,0 9-9-16,0-9-2 0,0 0 4 0,0 0 5 15,0 0 4-15,0 0 12 0,33 10 7 16,-33-1-1-16,0-9 1 0,16 9-7 0,-16 1-9 16,17 8-16-16,-1-18-6 0,18 9-2 0,-1 1-8 15,-33-1 2-15,33 0 0 0,0 1-1 16,0-1-7-16,-17 0 2 0,17 1-2 0,-16-1-2 15,33 0-1-15,-50 0-6 0,33-9 1 16,0 19-80-16,-33-19-62 0,0 0-31 0,33 0 8 16,-33 9 29-16</inkml:trace>
  <inkml:trace contextRef="#ctx0" brushRef="#br0" timeOffset="29973.74">13924 16185 106 0,'0'0'69'0,"0"0"-17"15,0-19-5-15,0 19-3 0,0-9-7 0,33 9-17 16,-33-9-7-16,0 0-8 0,16-1-1 0,1 1-4 15,-1 0 4-15,17-10-4 0,1 10 3 16,-34-1 4-16,33 1 36 0,-33 9 6 16,0-18-14-16,0-1-19 0,0 10-6 0,0-1-6 15,0 1-2-15,0 0-1 0,0-1 1 0,0 1-4 16,0 9 2-16,-33-9 1 0,33 9 1 0,0 0-2 16,-34 0 0-16,18 0 0 0,-1 0 1 15,1 0-4-15,-1 9 3 16,17 0 2-16,-16 1-1 0,16-1 14 0,0 0-1 15,0 1-1-15,0 8-1 0,0-8 4 16,0 8 3-16,0-9-3 0,0 1 7 0,16-1-2 16,1 10-8-16,16-10-5 0,-17-9-1 0,18 9 1 15,-1-9-10-15,-33 10 0 0,33-10 4 16,0 0-2-16,-17 0-7 0,1-10 5 0,-1 10-4 16,1 0-34-16,-1-9-57 0,18 9-30 0,-34-9-7 15,0-1 11-15,33 1 16 0</inkml:trace>
  <inkml:trace contextRef="#ctx0" brushRef="#br0" timeOffset="30223.99">14205 15701 118 0,'-17'-9'50'0,"1"9"-23"15,16 0-2-15,0 0-13 0,0 0-6 16,0 0-1-16,0 0-2 0,0 9-1 0,0 1 0 15,0 8 30-15,16 1 5 0,-16-1 6 16,17 1-1-16,-1 0-1 0,1 9 2 0,-17-10-4 16,16 10-10-16,18-9-10 0,-34 9-11 0,33-10-4 15,-33 10-3-15,0-9 1 0,33-1 0 16,-33 1-2-16,0 0-7 0,0-1 5 0,0 1-1 16,0-10-11-16,0 10-50 0,0-10-29 15,0 0-20-15,0-9 8 0,0 10-78 0</inkml:trace>
  <inkml:trace contextRef="#ctx0" brushRef="#br0" timeOffset="30706.26">14602 15971 60 0,'0'0'46'0,"-33"0"-15"16,33-9-6-16,0 9 9 0,-33 0-2 16,33 9 3-16,0-9 3 0,-34 9 1 0,34-9 1 15,0 10-4-15,-33-1-10 0,33 10-10 0,-16-10-8 16,-1 0-1-16,17 19-4 0,0-28-1 16,-16 19 0-16,16-10 4 0,0 0 5 0,0 10 1 15,0-10-3-15,0 1 12 0,0-10 3 0,16 9 7 16,-16 0 6-16,17-9 9 0,-17 0 13 15,0 9-1-15,16-9 1 0,17-9-15 0,-33 9-3 16,0-9-5-16,0 0-10 0,34 9-5 0,-34-10 0 16,0-8-9-16,0 8-9 0,33 1 1 15,-33-10 1-15,0 10-5 0,0-19 0 0,0 19 2 16,0-10 0-16,33 10-5 0,-33 0 3 16,0-1-3-16,0 1-1 0,0 9 2 15,0 0-3-15,0 0 6 16,0 9 2-16,0 1-7 0,0-1 7 15,0 0-3-15,0 10-2 0,0-10 2 0,0 1 0 16,0 8-3-16,0-9 4 0,16 1-5 16,-16-1 6-16,17 0-2 0,-17 1-6 0,16-1 4 15,-16-9-1-15,17 9-1 0,-1-9 0 0,17 0-2 16,-33 10-52-16,0-10-64 0,34-10-40 0,-34 10-5 16,33 0 25-16,-33-9 22 0,0 0 16 15</inkml:trace>
  <inkml:trace contextRef="#ctx0" brushRef="#br0" timeOffset="31240.08">14751 15711 53 0,'0'0'50'0,"0"0"-7"0,0 0-4 15,0-10-1-15,0 10-13 0,0 0-11 0,0 0-7 16,0 10-5-16,0-10-1 0,0 9 2 0,0 10 21 16,0-10 22-16,0 9 1 0,0 1-5 15,0 9-19-15,0-9-11 0,33 8-7 0,-33-8-1 16,0 9-3-16,0 9 1 0,0-18-2 0,33 9 4 15,-33 0-4-15,0-10 2 0,0 10-4 16,0-9 2-16,0-10 0 0,0 10-2 0,16-10 3 16,-16 0-1-16,0-9 2 0,0 0 0 15,0 0-4-15,0 0 4 0,-16 0-1 16,16-9 0-16,0 0-1 0,0-1 0 0,0 1 2 16,0-10 1-16,0 10 18 0,0-9-5 0,0-1-6 15,0 0-7-15,0 10 4 0,0-10-6 16,16 10-4-16,-16-9 3 0,17 8 0 15,-17 10-3-15,16 0 3 0,1-18 0 16,-1 36 0-16,-16-18 0 16,33 10 0-16,-33-1 1 0,0 0-1 15,0 0 3-15,0 1 0 0,0-1 13 0,33 0-3 16,-33 10-1-16,0-10-7 0,0 1-2 16,0 8 0-16,0-9-3 0,0 1-5 0,34-1 5 15,-34 0-4-15,0 1-4 0,0-1-40 16,0-9-46-16,0 9-31 0,-34-9-5 0</inkml:trace>
  <inkml:trace contextRef="#ctx0" brushRef="#br0" timeOffset="31406.6">14883 15701 89 0,'0'-9'68'0,"0"0"-31"0,-17 9-19 0,17-10-8 0,0 1-6 15,0 9-6 1,0 9 2-16,17-9-2 0,-17 0-17 16,0 10-14-16,16-1-12 0,-16-9-12 15</inkml:trace>
  <inkml:trace contextRef="#ctx0" brushRef="#br0" timeOffset="32055.17">15098 15897 58 0,'0'9'14'0,"0"0"-6"16,0-9 1-16,0 10 7 0,0 8-7 0,0-18-5 15,0 10 0-15,0-1-2 0,0 0-2 0,16 10 0 16,-16-10 0-16,0 0 1 0,33 1-1 15,-33-1 4-15,0 0 16 0,33-9 2 16,-33 10-5-16,0-10-7 0,0 0-6 0,0 0 10 16,34 0 8-16,-34 0 6 0,0-10-2 0,0 10-3 15,0 0-7-15,0-9-4 0,0 0-5 0,0-1-2 16,0 1 0-16,0 0-2 0,0-1-3 16,-34 1 2-16,34-9-2 0,0 8 2 0,0 10-2 15,0-18 2-15,0 8-4 0,0 1 2 0,0 0-3 16,0 9 4-16,0 0 1 15,0 0 0-15,34 0-4 0,-34 0 2 16,16 9 2-16,1-9 1 16,-17 9-3-16,16 1 1 0,1 8-1 0,-17-18 0 15,16 10 3-15,-16-1 6 0,17 0-3 0,-1 0-2 16,-16 10-4-16,33-10 0 0,-33 1 1 16,0-1-1-16,0 0-2 0,0 1 2 0,0 8-2 15,0-18 0 1,0 0 3-16,0 0 2 15,0 0-3-15,0 0 2 0,0-18-2 16,0 8 2-16,0 10-1 0,0-18 0 0,0 8-1 16,33-8 8-16,-33 8 12 0,0-8 5 0,0-1 7 15,34 19 2-15,-34-18-1 0,0 8-3 0,0 10 1 16,16-9-4-16,-16 9 1 0,17 0 7 16,-17 0 7-16,0 0 6 0,16 0-11 0,-16 9-8 15,0-9-1-15,17 10-8 0,-17 8-1 0,16-18-8 16,-16 10-4-16,17 8-5 0,-17-9 3 15,16 1 4-15,17-1-9 0,-33 10-4 0,0-10 8 16,0 0-10-16,33 1 3 0,-33 8-2 16,0-18-5-16,0 9-1 0,0 1-5 0,0-10-72 15,0 9-47-15,0-9-32 0,0 9-11 0,0-9 23 16</inkml:trace>
  <inkml:trace contextRef="#ctx0" brushRef="#br0" timeOffset="32704.54">15825 15915 71 0,'-33'0'52'0,"33"0"-12"15,0 0-15-15,0 0 1 0,0 0 1 16,-33 10-4-16,33-10 2 0,-16 18-3 0,16-18 0 15,-17 10 2-15,1-1-10 0,16 0-6 0,-17 10-5 16,1-10 2-16,16 0-4 0,-17 1-4 16,17-1 3-16,-17 0-4 0,17-9 5 0,0 10 1 15,0 8-4-15,0-18 3 0,0 0 1 16,0 0 1-16,17 0-2 16,-17 0-3-16,17-18 6 0,-17 8 2 15,16 1 12-15,-16 0 2 0,17-1 5 0,-1 1-3 16,-16 0-6-16,17-1-4 0,-17 10 2 15,16-9 0-15,-16 0-8 0,33 9-2 0,-33 0-2 16,0-9-2-16,0 18 1 16,0-9 1-16,33 9 0 15,-33 0-2-15,0 1-4 0,33-1 8 16,-33 0-8-16,0-9 4 0,0 10 0 0,17-10 0 16,0 0 2-16,-17 0-4 15,16 0 2-15,1 0 0 0,-17-10 0 16,16 1-2-16,-16 0 2 0,17-10-2 15,-17 10 2-15,0-10 0 0,0 19 3 16,0-28-3-16,0 0-3 0,0 10 7 0,0-10-4 16,-17 0 1-16,17 0-3 0,0 0 2 15,0 0 1-15,-16-9-1 0,16 18 4 0,0-8-2 16,-17 8 49-16,17 10 34 0,0-10 27 16,-16 10-14-16,16 9-38 0,0-10-33 0,0 10-13 15,0 10 8-15,-17-1 8 0,17 0 18 0,0 10 19 16,0 0 29-16,17 8 6 0,-17 1-24 15,0 0-24-15,16 0-5 0,1 0-18 0,-1 0-18 16,1 9-8-16,-17-9-3 0,16 0 4 0,17 9-8 16,-33-18 2-16,33-1 0 0,-33 10 0 15,0-9-4-15,0-10-7 0,33 1-2 0,-33 8 2 16,0-18-17-16,0 0-78 0,0 9-74 16,0-9-48-16,0-9-27 0,0 9 13 0,0 0 37 0,0-28-109 15</inkml:trace>
  <inkml:trace contextRef="#ctx0" brushRef="#br0" timeOffset="33524.74">15214 15441 10 0,'0'0'15'0,"0"0"4"16,0 0-7-16,0-9-2 0,0 9-4 16,0 0 1-16,0 0 1 0,0-10-3 0,0 10 0 15,-34 0 0-15,34 0 4 0,0 0-1 0,0 0 3 16,0 0-2-16,0-9-2 0,0 9 1 16,0 0 4-16,0 0 0 0,0 0 1 15,0 0 0-15,0 0-4 0,0 0-1 0,0 0-3 16,0 0-2-16,0 0 0 0,0 9-3 0,0-9 2 15,0 0 24-15,0 0 8 16,0 10-5-16,0-10-3 0,0 9-9 0,0 0-5 16,0 1-6-16,34-10 2 0,-34 18 3 0,0-18 5 15,0 9-2-15,0 1 2 0,0-1-5 16,0 0 2-16,0 1 5 0,0-1 6 0,0 0-11 16,0 10-1-16,0-10-3 0,0 0-9 15,0 1 4-15,0-1-1 0,0 0 0 0,0 10 3 16,0-10-1-16,0 1 7 0,16-10-7 0,-16 9 1 15,0 0 0-15,0 0-1 0,0 1-5 16,17-10 4-16,-17 9-4 0,0 0 0 0,0-9-2 16,0 0 5-16,0 10-1 0,0-1 1 15,0-9 0-15,16 0-3 16,-16 0 2-16,0 0-4 0,0 0 0 16,0 0 5-16,0 0-1 0,0 0 0 15,0 0 0-15,0 0-5 0,0 0-1 16,0 0 5-16,0 0-3 0,0 0-1 15,0-9-3-15,0 9-35 16,0 0-31-16,0-10-26 0,0 1-2 16,0 9-2-16,0-9-87 0</inkml:trace>
</inkml:ink>
</file>

<file path=ppt/ink/ink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7-29T13:31:38.424"/>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Property name="color" value="#FFC000"/>
    </inkml:brush>
    <inkml:brush xml:id="br5">
      <inkml:brushProperty name="width" value="0.05292" units="cm"/>
      <inkml:brushProperty name="height" value="0.05292" units="cm"/>
      <inkml:brushProperty name="color" value="#C00000"/>
    </inkml:brush>
  </inkml:definitions>
  <inkml:trace contextRef="#ctx0" brushRef="#br0">1373 4186 74 0,'0'-10'19'0,"0"10"-4"16,0-9 8-16,0 9 15 0,0-9 0 0,0 9-8 15,0 0-8-15,0 0 0 0,-34-19-3 16,34 19-1-16,0 0-5 0,0 0 0 0,0-18-4 16,0 18-1-16,-33 0-6 0,33 0 1 15,0 0-1-15,0 0 1 0,-33 0-1 0,17 0-2 16,16 0-3-16,-33 0 3 0,0 18 0 15,33-18 0-15,-33 0 0 0,-1 0 10 0,1 19 5 16,0-19 9-16,17 0 2 0,-17 9-14 16,33-9-5-16,-33 9-5 0,33 1 2 15,-33 8-4-15,33 1 0 0,-33 0 0 0,33-1 0 16,0 1 0-16,0-1-2 0,0 10 2 16,0-9 1-16,0 0-3 0,0-1 2 0,0 1 4 15,33-19-1-15,-33 18-5 0,0-8 3 16,33 8 1-16,-33-18-2 0,33 19 3 0,-33-19 3 15,33 0 0-15,-33 0 7 0,16 0 4 16,17 0-3-16,0-19 0 0,-33 19-7 0,34-18-2 16,-34 8 1-16,0 1-2 0,33 0-4 15,-33 9 3-15,33-19 0 0,-33 1-3 16,0 18 2-16,0-19 0 0,33 0 3 0,-33 19-2 16,0-18 2-16,0-1 9 0,0 10 11 15,0 9-12-15,0-19-6 0,0 1 0 0,-33 18-3 16,33-19-2-16,0 0-2 0,0 19 0 15,0-18 0-15,0 18 4 0,0-10-1 16,0 10-1-16,0 0 0 0,0-9-2 0,0 9-3 16,-33 0 3-16,33 9 0 0,0-9-3 15,0 10 5-15,0 8-2 16,0-18 0-16,0 19-2 0,0 0 2 0,0-19 2 16,0 18-4-16,33 1 4 0,-33-19-1 15,0 9-1-15,0 10 3 0,0-1-3 16,33 1-2-16,-33-19-1 0,0 19 3 0,16-1 0 15,17-18 0-15,-33 19-2 0,33-19 7 16,-33 0-7-16,34 9 2 0,-34-9-2 0,33 9 2 16,-33-9-35-16,33 0-45 0,-33 0-36 15,33-9-23-15,-33 0 10 0</inkml:trace>
  <inkml:trace contextRef="#ctx0" brushRef="#br0" timeOffset="332.91">1439 3963 37 0,'33'0'16'16,"-33"0"-1"-16,0 0 7 0,0 0 3 0,0 18 3 15,16-18 0-15,17 19 6 0,-33-1 9 16,33-18 1-16,1 19-3 0,-34 0 0 15,33 8 8-15,0-8-1 0,-33 0-4 0,33 18-13 16,-33-19 5-16,0 10-7 0,16-9-12 0,-16 18-4 16,0-18-1-16,0 9 6 0,0 9-5 15,-16-18-4-15,16 18-2 0,-33-19-4 16,0 10-1-16,33 9-2 0,-33-18 0 0,-1 0 5 16,1-1-7-16,0 10-1 0,17-9 3 15,-17-1-25-15,33 1-26 0,-33 0-22 0,33-19-21 16,-33 9-12-16,33-9-3 0,-34 0 13 15,34 0-53-15</inkml:trace>
  <inkml:trace contextRef="#ctx0" brushRef="#br0" timeOffset="1133.33">2447 4121 37 0,'0'0'37'0,"0"-19"-5"16,0 19 2-16,0 0 14 0,0-19 15 0,0 19 9 15,0 0 4-15,0-18-1 0,0 18-7 16,0-9-1-16,0 9-13 0,0 0-4 0,0-10-22 16,0 10-14-16,0 0-7 0,0 0-2 15,0 10-5-15,0-10 9 0,0 0 16 0,0 9 13 16,0 9 6-16,0-18-1 0,0 19-3 16,0 0-1-16,0-1-2 0,0 1 14 15,0-19 0-15,0 18-17 0,0 10-11 0,33-9-1 16,-33 0-12-16,0-1-2 0,0-18-5 15,0 19 2-15,0-1-5 0,0-8 5 0,0 8-8 16,0 1 1-16,0 0-23 0,0-1-52 16,0 1-40-16,0-10-50 0,0 0-19 0,0 1 4 15,0 8 23-15,0-18 38 0,0 0 36 0,0 19-44 16</inkml:trace>
  <inkml:trace contextRef="#ctx0" brushRef="#br0" timeOffset="1582.98">2381 4158 26 0,'0'-19'43'0,"0"1"18"15,-33-1-14-15,33-18-15 0,0 18 2 16,0 10-1-16,33-10-4 0,-33 1-6 0,0-1 5 16,33 1 4-16,-33 18-5 0,33 0-4 15,-33-19-1-15,33 19-4 0,1 0-2 0,-18 0-6 16,17 0 7-16,0 19-4 0,0-19 1 15,-33 18-8-15,33 1-2 0,0-19 1 0,-33 18 2 16,0 1-2-16,34-10-2 0,-34 1-1 16,0 17 0-16,0-8 0 0,0-19-2 0,-34 19 5 15,34-1-5-15,-33 1 0 0,33-10 0 0,-33 0 3 16,33 1-3-16,-33 8 0 0,33 1 2 16,-33-19-4-16,0 0 0 0,17 19 4 15,16-19-2-15,0 0 4 0,-34 0-4 0,34 0 0 16,0 0-3-16,-33 0 3 0,33 0 4 15,0 0 2-15,0 0 1 0,0 0-2 16,0 0 0-16,0 0-2 0,0 0-6 16,0 0 5-16,33 0 2 0,-33 0-2 15,34 18 2-15,-34-18-6 0,16 0 2 16,17 19 3-16,0-19-1 0,-33 9-1 0,33-9-4 16,0 9 7-16,-33 1-3 0,33-10 2 0,-33 18-5 15,34-18 2-15,-18 19-9 0,-16-19-35 16,33 19-48-16,-33-19-27 0,33 0-3 0,-33 18 17 15</inkml:trace>
  <inkml:trace contextRef="#ctx0" brushRef="#br0" timeOffset="2015.58">2910 4344 29 0,'33'0'27'0,"-33"0"4"0,0 0 1 15,17-19 2-15,16 19 3 0,-33 0 6 0,33-18 1 16,-33 18 2-16,33-10 4 0,0 1-2 16,-33 0 0-16,33 9 1 0,-33-19 4 15,33 19 11-15,-33-18 11 0,0 18 2 0,17 0-11 16,-17-19-21-16,0 19-13 0,0-19-12 15,-17 19-4-15,17 0-8 0,0-18-6 0,0 8 1 16,0 10 1-16,-33 0 0 0,33-9-3 16,0 9-1-16,-33 0-8 0,33 0 13 0,-33 0-4 15,33 9 2-15,-33 1-2 0,33-10-8 16,-33 18 5-16,33-18-3 0,0 19 5 0,-33 0 0 16,33-19-4-16,0 18 4 0,0 1-2 15,0-19 2-15,0 18 1 0,33-8-3 0,-33 8 4 16,0-18-4-16,33 19 3 0,-33-19-1 0,33 19 1 15,-33-19-3-15,33 18 5 0,0-18-3 16,-33 0 0-16,33 0-9 0,-16 0-25 0,16 0-38 16,-33 0-28-16,33 0-16 0,0-18-12 15,-33 18-3-15,33-19 7 0,0 19 17 0</inkml:trace>
  <inkml:trace contextRef="#ctx0" brushRef="#br0" timeOffset="2282.36">3522 4018 38 0,'-33'-18'39'0,"33"18"-13"16,0-19-3-16,-33 19 9 0,33-18 10 16,0 18 3-16,-33-19 2 0,33 19-7 0,0 0-11 15,0 0-15-15,0 0-8 0,0 0-1 16,0 19-2-16,-33-19-1 0,33 0 3 16,0 18-1-16,0 1 8 0,0-19 0 0,0 18 12 15,0 1-2-15,33-10 0 0,-33 10-4 0,0-1-5 16,0 1 6-16,0 0 5 0,33-19 3 15,-33 18-8-15,0 1-8 0,0-10-3 0,33 0-7 16,-33 19 3-16,0-28-4 0,0 19 4 0,0 0-4 16,33-19 4-16,-33 18-4 0,0 1 0 15,0-19 0-15,0 9-2 0,0 0-18 0,0 1-36 16,33 8-36-16,-33-18-22 0,0 0-3 16,0 19 17-16</inkml:trace>
  <inkml:trace contextRef="#ctx0" brushRef="#br0" timeOffset="2830.5">3952 4121 39 0,'0'0'38'0,"0"0"0"16,0 0 2-16,0 0 6 0,0-19-5 0,0 19-9 16,-33 0-1-16,33 0-2 0,0 0-1 0,0 0-4 15,-33 0-6-15,33 19 1 0,-33-19-8 16,33 0 3-16,-33 18 0 0,16 1-1 0,17-19-2 15,-33 18 3-15,33-8 4 0,-33 8-2 0,33 1-6 16,0 0-1-16,0-1-9 0,0-18 2 16,0 19-2-16,0-10 0 0,0 0 0 15,0 1 1-15,0 8 2 0,0-18-3 0,33 19 0 16,-33-19-2-16,0 0 5 0,0 0-1 0,0 0 1 16,33 0-2-16,-33-19-1 15,0 19 6-15,17 0 8 0,-17-18 15 0,0 8 8 16,33 1-2-16,-33 0-2 0,0 9-14 15,0-19-8-15,0 19-5 0,0 0 5 0,0-18-1 16,0 18 3-16,33 0-4 0,-33 0-4 0,0 0-2 16,0 0-1-1,0 0-6-15,33 18 4 16,-33-18 1-16,0 19-1 0,33-19-3 16,-33 9 7-16,33 0-4 15,-33 1 0-15,0-10 2 0,33 18-19 16,-33-18-44-16,0 0-41 0,0 0-29 0,0 0-7 15,17 0 9-15,-17 0 21 0</inkml:trace>
  <inkml:trace contextRef="#ctx0" brushRef="#br0" timeOffset="3097.23">4068 4037 80 0,'0'-19'32'16,"0"1"0"-16,-33-1 13 0,33 1 14 15,-17 18 7-15,17 0-4 0,0-19-14 0,0 19-18 16,0 0-18-16,0 0-6 0,0 0-3 16,0 19 0-16,0-19-2 0,0 18 2 0,0-18 3 15,0 19-1-15,0-1 3 0,0 1-4 0,0-10 7 16,17 10 5-16,-17-1 2 0,33 1-2 16,-33 0-4-16,0-1-5 0,0 1-1 15,33-1 0-15,-33 10-8 0,0-9 2 0,33 0 2 16,-33-1 0-16,0 1-4 0,0-10-34 0,33 10-46 15,-33-1-42-15,0 1-1 0,0 0 16 16</inkml:trace>
  <inkml:trace contextRef="#ctx0" brushRef="#br0" timeOffset="3396.96">4134 4223 78 0,'0'-19'44'0,"0"19"-20"15,0-28-14-15,33 19-5 0,-33 0-1 0,0 9 0 16,33-19-4-16,-33 19 0 0,33 0 2 0,-16-18-2 16,16 18 0-16,-33 0 1 0,33 0-1 15,0 0 0-15,-33 0 0 0,33 18 1 0,-33-18-1 16,33 0 2-16,-33 19 3 0,0-19 8 16,0 0 4-16,17 9 6 0,-17 10 1 0,0-19 4 15,0 18 6-15,0-18 9 0,0 19 2 16,0-19-10-16,16 19-2 0,-16-1-2 0,0-18-12 15,17 19-7-15,-17-19-2 0,0 9-1 16,33 0-1-16,-33 1-2 0,0 8-1 0,0-18-3 16,0 19-2-16,33-19 0 0,-33 19-3 15,0-19 3-15,0 0-38 0,0 18-41 16,0-18-32-16,0 0-15 0,0 0-93 0</inkml:trace>
  <inkml:trace contextRef="#ctx0" brushRef="#br0" timeOffset="3563.19">4382 3963 74 0,'-33'0'29'0,"33"-19"-11"0,0 19-8 16,0-9-4-16,0 9-3 0,0 0-2 15,0 0-1-15,0 0-17 16,33 0-12-16,-33 9-5 0</inkml:trace>
  <inkml:trace contextRef="#ctx0" brushRef="#br0" timeOffset="4279.24">4597 4083 31 0,'0'19'12'15,"0"-19"-1"-15,0 0 7 0,0 19 0 16,0-19 2-16,33 18-2 0,-33 1-3 0,0-10 1 16,0 0-1-16,17 1-3 0,-17 8-4 15,16 1 1-15,1-19-1 0,16 19 0 0,-33-19 4 16,33 0 8-16,-33 18 0 0,33-18 8 16,-33 0 7-16,33 0 1 0,-33 0 5 0,33 0-1 15,-33 0-4-15,0 0-1 0,17 0 2 0,-1-18-1 16,-16 18-2-16,17 0-2 0,-17-19-2 15,0 19-7-15,0 0-8 0,0-19 0 0,0 19-4 16,0 0-3-16,-17-18-1 0,1 8-7 16,16 1 0-16,-17 9-4 0,17-9 2 0,-33 9 6 15,0 0-1-15,33 0-3 0,-33-19-4 0,33 19 2 16,-33 0 4-16,33 0 0 0,-33 0-1 16,16 0-1-16,17 0-2 0,0 0-3 15,0 0 7-15,0 0-8 0,0-18 3 0,17 18 6 16,-17 0-3-16,33-19-4 0,-33 19 4 0,33 0 0 15,0-19 4-15,0 19-7 0,0 0 5 16,-33 0 0-16,33 0-4 0,-16 0 2 0,16 0-4 16,0 0 5-16,-33 0 1 0,33 19-6 0,0-19 2 15,-33 19 6-15,33-19-2 0,-33 18-5 16,17-18 4-16,-1 19-4 0,-16-10 6 0,17 0-3 16,-17 1 3-16,0 8-1 0,0-18-2 15,0 19 0-15,0-19 3 0,0 0-2 0,0 19 1 16,0-19-1-16,0 0 4 0,-17 0-3 15,17 18-2-15,0-18-2 0,0 0 4 0,0-18 0 16,0 18-2-16,-16 0 0 0,16-19 0 0,0 0 0 16,0 19 0-16,0-18 0 0,0-1 2 15,0 10-4-15,16-10-1 0,-16 1 12 0,0-1-3 16,17 0 0-16,16 19 3 0,-33-18 1 16,0-1 1-16,33 19-7 0,-33-9 4 0,0 9-8 15,33 0 0-15,-33 0 3 0,33 0-3 16,-33 0 3-16,0 9 0 0,33 1-3 15,-33-1 5-15,17 9-7 0,-17-18 4 0,16 19 3 16,1 0-3-16,16-19-2 0,-33 18 4 0,0 1-4 16,0-19 1-16,33 9-1 0,-33 0 2 15,0 1 2-15,0 8-18 0,0-18-34 0,0 19-31 16,0-19-38-16,0 0-23 0,0 0-8 16,0 0 6-16</inkml:trace>
  <inkml:trace contextRef="#ctx0" brushRef="#br0" timeOffset="5329.33">5821 4102 39 0,'0'0'41'0,"0"0"3"0,0 0 9 0,0-19 8 16,0 19 13-16,0 0 16 0,0 0-3 15,0 0-8-15,0-18-22 0,0 18-18 0,0 0-12 16,0 0-13-16,-33 0-7 0,33 0-3 16,0 18 3-16,-33-18-3 0,0 0 1 0,16 19-5 15,17 0 7-15,-33-19-3 0,33 18 10 16,-33 1-3-16,33-10 1 0,0 0 3 15,-33 1-4-15,33 8-4 0,0 1 5 0,0-19-1 0,0 19-4 16,0-19-3-16,0 18 0 0,0-18-2 16,0 0-2-16,0 19 1 0,0-19 5 15,33 0-1-15,-33 0 4 0,0 0 2 0,0 0 0 16,33 0-4-16,-33-19-3 0,0 19 2 0,33 0 0 16,-33-18-1-16,0 18 17 0,17 0 10 15,16-19 12-15,-33 19-10 0,0-19-12 0,0 1 3 16,33 8 8-16,-33 1 4 0,0 0 12 15,0 9 9-15,0-19 10 0,0 19-10 0,0 0-4 16,0 0-22-16,0-18-20 0,0 18-6 16,0 0-2-16,0 0-8 0,0 18 6 0,0-18-5 15,0 0 3-15,0 19 1 0,33-19-1 16,-33 9 3-16,0 0-2 0,0 1-1 16,0 8-3-16,0-18 4 0,33 19 1 0,-33-19-33 15,0 0-38-15,33 19-49 0,-33-19-44 16,0 0-43-16,33 0-15 0,-33 0-4 0,17-19 30 15,16 19-92-15</inkml:trace>
  <inkml:trace contextRef="#ctx0" brushRef="#br0" timeOffset="5563.66">6036 3944 58 0,'0'-19'57'0,"0"10"-3"15,-33-10 4-15,33 19 14 0,0-18 17 16,0 18 4-16,-33-19-21 0,33 19-33 0,0 0-19 15,0 0-6-15,0 19-5 0,0-19 2 16,0 18 0-16,0-18 14 0,0 19 7 0,0 0 3 16,0 9-7-16,0-10 4 0,33 1 0 15,-33-1 3-15,0 1 0 0,0 0-11 0,0 8-13 16,33-8-4-16,-33 0 2 0,0-1-7 16,0 1 1-16,33-10-3 0,-33 10 0 0,0-1-45 15,0 1-54-15,33-19-68 0,-33 19-33 0,0-1 10 16</inkml:trace>
  <inkml:trace contextRef="#ctx0" brushRef="#br0" timeOffset="8042.92">6978 4000 29 0,'0'0'47'0,"0"-19"1"16,0 19 3-16,0 0 11 0,0-18 9 0,0 18 1 16,0 0-5-16,-16 0-12 0,16-19-4 15,0 19-13-15,-33-9 0 0,33 9-17 0,-33 0-6 16,33 0-3-16,-33 0-3 0,33 9-2 0,-33-9-5 16,-1 19-4-16,18-19 8 0,-1 18-6 15,1 1 2-15,16-19-2 0,-33 18-2 16,33 1 2-16,0-19-3 0,0 9 3 0,-33 10 2 15,33-1-2-15,0-18 0 0,0 19-2 0,0-19 2 16,0 0-5-16,0 19 2 0,33-19 4 16,-33 0 4-16,0 0-4 15,33 0 4-15,-33 0-3 0,0 0 1 0,16-19 3 16,-16 19-5-16,17-19 2 0,-1 19-1 0,18-18 1 16,-34 9-1-16,0-10 9 0,33 19-1 0,-33-19 9 15,0 1 4-15,33-1 8 0,-33 19 5 16,0-18 9-16,0-10 31 0,0 18 8 0,0 1-22 15,0-10-21-15,0 1-6 0,0-1-14 0,0 19 8 16,0-18 1-16,0 18 1 0,-33-19-4 16,33 10-7-16,0-1 1 0,0 1 11 15,0 9 3-15,-33-18-1 0,33 18 7 0,0 0-8 16,0 0-11-16,0 0-16 0,0 0 2 0,0 0-11 16,0 0-7-16,0 0 15 15,0 0-10-15,0 18 7 0,0-18 0 0,0 19 1 16,0 9-3-16,0-28 2 0,33 18 0 15,-33 1-2-15,0-1 0 0,0 1-3 0,0 9 0 16,33-9 3-16,-33-1-2 0,0 1 5 0,33-1-2 16,-33 1-1-16,0-10 5 0,0 10-11 15,33-1 7-15,-33 1-57 0,0 0-38 0,16-1-43 16,-16-18-45-16,0 19-12 0,17-19-1 16,-17 9 1-16,16 0 17 0,-16-9 31 0</inkml:trace>
  <inkml:trace contextRef="#ctx0" brushRef="#br0" timeOffset="8493.59">7326 3935 26 0,'0'-10'37'0,"0"10"2"15,0 0 5-15,0 0 5 0,0-9 0 0,0 9-12 16,0 0-12-16,0 9-8 0,0-9-1 0,-33 0 0 16,33 10 7-16,-33-1 8 0,33 10 3 15,-34-1 1-15,18-18-3 0,-1 19-12 0,17-1-5 16,-16 1-2-16,16-19-1 0,0 9-2 16,0 1-5-16,0-1-4 0,0 9 3 0,0 1-2 15,0-19-6-15,0 0 7 0,0 0 1 0,0 19 0 16,0-19-1-16,0 0 8 0,16 0 16 15,-16 0 5-15,17-19 8 0,-17 19 4 0,16 0 7 16,-16-19 9-16,34 19 4 0,-34 0-6 16,0-18-20-16,0 9-13 0,0-1-9 0,33 1-3 15,-33 9-10-15,0-19 3 0,0 19 1 16,0 0-6-16,0 0-6 0,0 0 2 16,33 0 3-16,-33 0-2 15,0 0 3-15,0 0-1 0,33 19 0 0,-33-19-2 16,0 0 2-16,33 0 2 0,-33 9-2 0,0-9-9 15,0 10-54-15,16-10-35 0,-16 9-32 16,17-9-16-16,-1 0-7 0,-16 0 8 0,0 0 18 16,33 0 24-16</inkml:trace>
  <inkml:trace contextRef="#ctx0" brushRef="#br0" timeOffset="8742.34">7541 3897 41 0,'0'-18'32'0,"-33"-1"-5"0,33 1 3 15,0-1 14-15,0 0 11 0,0 10 14 0,-34-9 2 16,34-1 2-16,0 19-5 0,0 0 3 16,0-19-19-16,0 19-22 0,0 0-15 0,0 0-7 15,0 0-7-15,0 19 1 16,0-19-6-16,0 19 9 0,0-1 2 0,0 1 6 16,0-10 1-16,0 10-1 0,0-1 3 15,0 1 1-15,34-1-10 0,-34 1-3 0,0 0 4 16,0 9-7-16,0-10 4 0,33 1-2 15,-33-1-3-15,0 1 0 0,0-10 0 0,33 10-29 16,-33-1-44-16,0 1-48 0,0 0-30 0,0-19 1 16,0 18 27-16</inkml:trace>
  <inkml:trace contextRef="#ctx0" brushRef="#br0" timeOffset="9141.76">7607 3963 54 0,'0'-19'16'16,"0"0"-6"-16,0 10-3 0,0 9-2 16,16 0-2-16,-16-19-1 0,17 19-2 0,-1 0 1 15,17-18-1-15,-33 18 0 0,34 0 0 0,-34 0 0 16,33 0 1-16,0-19-1 0,-33 19 0 16,33 0 0-16,-17 0 0 0,1 0 0 15,-1 0 0-15,17 0 0 0,-33 0 1 16,34 0-1-16,-34 0 0 0,0 19 0 0,33-19 0 15,-33 0 6 1,0 0 1-16,0 0 2 0,0 0 1 0,0 0 2 16,0 0-2-16,0 0 0 0,0 0 0 15,0 0 1-15,0 0-4 0,0 18 0 0,-33-18-3 16,33 0-1-16,0 0-1 0,0 0 2 16,-34 0-3-16,34 0 0 15,0 19-1-15,0-19 0 0,0 0-2 31,0 0 0-31,0 0 3 0,0 0 0 16,0 0-1 0,0 0 2-16,0 0-5 15,0 0-2-15,34 0-12 0,-34 0-12 0,0 0-8 16,0 0 0-16,0 0 0 0</inkml:trace>
  <inkml:trace contextRef="#ctx0" brushRef="#br0" timeOffset="9724.78">8004 3925 31 0,'0'0'28'0,"0"-9"-1"0,0 9 1 15,0 0 1-15,0 0 0 0,0 0 0 0,0-19-2 16,0 19-7-16,0 0-6 0,0 0-5 16,-33 0-3-16,33 0-2 0,0 0 3 15,-33 19-2-15,33-19-3 0,0 0-2 0,-34 9 4 16,34 1-4-16,-33-1 4 0,33 10 2 0,-16-1 3 15,16 1 3-15,-17-19-1 0,17 18 1 16,0 1-6-16,0-19 2 0,0 9-4 0,17 10 0 16,-17-1 0-16,16-18-2 0,-16 0-1 15,33 19 1-15,-33-19 2 0,0 0-1 0,34 0-3 16,-34 0 2-16,33 0-1 0,-33 0-1 0,0 0 2 16,33 0-1-16,-33 0 7 0,0 0 13 15,33-19 7-15,-33 19 7 0,0-18-4 0,0 9-3 16,0-1-2-16,0 10-2 0,0-9 8 15,0-10 6-15,0 19 1 0,0-18 4 0,0 18 2 16,0-19 0-16,0 19 0 0,0 0 0 16,0-18-8-16,0 18-13 0,0 0-10 0,0 0-8 15,0 0-2-15,0 18-1 0,0-18-3 16,0 19 5-16,0-19-7 0,0 18 5 16,0 1-6-16,0-10 3 0,16 1 3 0,1-1-3 15,-1 9 1-15,17-18-1 0,-33 19 3 16,33-19-2-16,1 19-1 0,-34-19-35 0,33 0-53 15,-33 0-63-15,33 0-38 0,-33 0-10 0,16 0 26 16</inkml:trace>
  <inkml:trace contextRef="#ctx0" brushRef="#br0" timeOffset="11223.94">9012 3916 36 0,'0'0'28'0,"0"-19"2"0,0 19 1 16,0 0 4-16,0 0 5 0,0 0 6 15,0 0 3-15,0-18-4 0,0 18-3 0,0 0-10 16,0 0-14-16,0 0-7 0,0 0-5 15,0 0-4-15,0 18-2 0,0-18 2 16,0 0-2-16,0 19 2 0,33-19-2 0,-33 19 2 16,0-10 0-16,0 10-2 0,34-1 7 15,-34 1 6-15,0-19-1 0,0 18-3 16,0-18-2-16,0 19-3 0,0-10-4 0,0 1 8 16,0-1-3-16,0 9-3 0,0-18 4 15,0 0-4-15,0 0 2 0,0 0 3 16,0 0 12-16,0 0 13 0,0 0 23 0,0 0 6 15,0 0-11-15,0 0-5 0,0 0 5 0,0 0 0 16,0-18 5-16,0 9 8 0,0-1 8 16,0 1-22-16,0 9-23 0,0-19-10 15,0 1 0-15,0-1-8 0,0 19-2 0,0-18 3 16,0 18-9-16,16-19 0 0,-16 10-3 0,0 9 1 16,0 0-1-16,17 0 5 15,-1 0-7-15,-16 9 8 0,17-9-1 16,-17 19-4-16,16-19-3 0,-16 18 3 15,33-18 0-15,-33 19 2 0,0-19 3 16,33 18 1-16,-33-18-4 0,0 19-3 0,0-19 7 16,33 9-2-16,-33 1-2 0,0-1-3 15,0-9-2-15,0 18-15 16,0-18 6-16,0 0 3 0,0 0 9 0,0 0 3 16,0 0 3-16,0 0-2 0,0 0-5 0,0 0 4 15,0-18 1-15,0 9-5 0,0-1 0 16,0 1 5-16,0-10 1 0,33 1-3 0,-33 18 0 15,0-19 8-15,0 1-6 0,0-10 2 0,17 18 5 16,-17 1-4-16,17 9-7 0,-17 0 9 0,0 0-6 16,16 0-1-16,-16 0-4 15,17 0 6-15,-17 0-5 0,0 9 3 16,16 1 5-16,-16-1-2 0,33 10-8 0,-33-1 2 16,0-18 3-16,0 19 0 0,0-19 3 0,33 18-3 15,-33 1 2-15,0-19-2 0,0 9 5 0,0 1-10 16,0-1 1-16,0-9-47 0,0 18-33 15,0-18-51-15,0 19-46 0,0-19-18 16,0 0 6-16,0 0 30 0</inkml:trace>
  <inkml:trace contextRef="#ctx0" brushRef="#br0" timeOffset="11640.82">9591 3925 8 0,'0'0'4'16,"0"10"14"-16,0-10 4 0,0 9-6 0,0 10-6 16,0-19 1-16,0 18 3 0,0-18 2 0,0 19 1 15,0-1-3-15,33-18-2 0,-33 19 4 16,0-10 1-16,33 1-3 0,-33-1-2 15,33 9-3-15,-33-18 3 0,33 19 6 0,-33-19 8 16,17 0 6-16,0 0-1 0,-1 0 0 0,17 0-6 16,-33 0 1-16,33 0 3 0,-33 0 6 15,33-19 12-15,-33 19 10 0,0-18 9 0,33 9 2 16,-33-1 0-16,0 1 6 0,0 9-13 0,0-19-8 16,0 19-2-16,0-18-11 0,0-1-4 15,0 19-17-15,0-18-7 0,-33 18 0 0,33-19-3 16,-33 0 1-16,33 19-7 0,-33-9 0 15,33 9-3-15,-33-19-3 0,0 19 0 0,16 0 3 16,17 0 3-16,-33 19-6 0,0-19 3 0,0 0-7 16,0 9-35-16,33 1-14 0,-33-1-32 15,17 10-46-15,-1-19-34 0,0 18-17 0,17-18 17 16,0 19 29-16</inkml:trace>
  <inkml:trace contextRef="#ctx0" brushRef="#br0" timeOffset="12222.3">10269 3963 87 0,'0'0'54'0,"0"-19"-5"0,0 19-8 0,0-9-3 15,0 9-5-15,-33 0-6 0,33 0-6 16,0 0-12-16,-33 0-1 0,16 0-2 0,1 9 3 16,-1-9 9-16,-16 19 2 0,33-19 1 15,-33 18-1-15,0-18-5 0,33 19-5 0,-33-19 1 16,33 18-5-16,0 1 0 0,0-19 2 16,-33 19 0-16,33-10 3 0,0 9-5 0,0 1-3 15,0-19-2-15,33 19 2 0,-33-19 1 0,0 0-4 16,0 18 3-16,33-18-3 0,-33 0 1 15,33 0-1-15,-33-18 3 0,33 18-3 16,-33 0-4-16,33-19 7 0,-33 0-1 16,0 19 1-16,17-18 1 0,-17-1-4 15,0 10 5-15,0-10 4 0,0 1 3 16,0-1 1-16,0-18 0 0,0 18-3 0,0-9 3 16,-17 10 4-16,17-19 8 0,0 9 10 0,0 9 5 15,-33 1 4-15,33-1 3 0,0 0 7 16,0 1 7-16,-33-10 6 0,33 18 5 0,0 10 10 15,0-9-6-15,0 9-21 0,0 0-22 0,0 0-23 16,0 0-3-16,0 0 1 0,0 0-8 16,0 9-2-16,0 1 2 0,0 18 7 0,0-10 2 15,0 1 5-15,0 0 6 0,0-1 4 16,0 10 0-16,33 9 2 0,-33-18-9 0,0-1-5 16,33 10-8-16,-33 10-2 0,17-20 1 15,-1 19 0-15,1-18-1 0,-17 0 4 0,33 8-9 16,-33-8-2-16,0 0-22 0,0-1-58 0,33-18-57 15,-33 19-66-15,-33-10-45 0,33 0-12 16,0-9 25-16</inkml:trace>
  <inkml:trace contextRef="#ctx0" brushRef="#br0" timeOffset="12672.17">10385 4065 96 0,'0'0'56'0,"16"0"-2"15,-16-9 10-15,17 9 9 0,16 0 6 0,-33-10-7 16,0 1-9-16,33 9 1 0,-33 0-3 15,33-19-4-15,-33 19-9 0,33-18 5 0,-33 18 13 16,0-19-2-16,33 19-9 0,-33-18-13 0,0 18-9 16,0-19-9-16,0 10-7 0,0-1-4 15,0 1-7-15,-33 9-4 0,33 0 2 16,0-19-2-16,0 19-1 0,-33 0 2 0,33 0 2 16,-33 0-7-16,33 0 0 0,-33 0 2 0,0 0-6 15,16 0 1-15,1 19 0 0,16-19 6 0,-17 9-1 16,17 10 0-16,0 0-3 0,0-1-1 15,-33 1 4-15,33-19 4 0,33 18-1 0,-33 1-1 16,0-10-2-16,0 1-4 0,17 17 9 16,-1-27-3-16,1 19-4 0,16-19 5 0,-33 0-2 15,33 19 3-15,0-19-1 0,-33 0-5 0,33 0-20 16,-33 0-38-16,33 0-47 0,-33 0-39 16,33 0-29-16,-16-19-9 0,16 19 18 15,-33 0 26-15</inkml:trace>
  <inkml:trace contextRef="#ctx0" brushRef="#br0" timeOffset="13022.97">10815 3637 55 0,'-17'0'65'16,"17"0"-7"-16,0 0 4 0,-16-19 12 0,16 19 3 15,0 0-2-15,0 0-17 0,0 0-21 16,0 0-8-16,0 0 13 0,0 19 23 0,0-19 27 16,0 19 23-16,0 8 25 0,0-8-8 15,0 18-6-15,16-18 2 0,-16 18-13 0,17-9 18 16,-17 9-22-16,16 0-35 0,-16-9-28 0,17 10-22 15,-17-20-5-15,33 19-15 0,-33-18-3 16,0 0 4-16,0 8-4 0,33-8-3 0,-33 0-2 16,0-1-52-16,0-18-52 0,0 19-55 15,0-19-64-15,0 0-38 0,0 9-30 0,0-9-15 16,0 0 41-16</inkml:trace>
  <inkml:trace contextRef="#ctx0" brushRef="#br0" timeOffset="13621.16">11245 3897 17 0,'-17'0'20'0,"17"0"-2"15,0 0 1-15,0 0-2 0,0 19 0 16,-16-19 2-16,16 0 3 0,0 0 3 0,0 9 0 15,16-9 1-15,-16 10 3 0,0-10-2 0,17 0 3 16,-1 9-2-16,-16-9 2 0,17 0 1 16,16 0 2-16,-33 0 11 0,0 0 1 0,33 0 6 15,-33 0 5-15,0-9 19 0,0 9 9 16,33-10 4-16,-33 10-7 0,0-9-22 0,0 9-20 16,0-19-8-16,-33 19-10 0,33-18-7 0,0 18-12 15,0 0 1-15,0-19-5 0,-33 19 4 16,33 0-8-16,0 0 4 0,-33 0-10 0,33 0-23 15,-17 0-12-15,17 19-23 0,-16-19-25 0,16 0-23 16,-17 0-10-16,17 18-4 0,-16-18 5 16,16 19 15-16,0-19 19 0,0 9-52 0</inkml:trace>
  <inkml:trace contextRef="#ctx0" brushRef="#br0" timeOffset="14070.96">11311 4121 24 0,'0'0'26'16,"0"0"-5"-16,0 0-3 0,0 18 1 0,0-18-2 15,0 0-4-15,0 0 2 0,0 0 0 16,0 0 1-16,0 19 3 0,0-19 2 0,33 0-1 16,-33 0-4-16,0 9 5 0,0-9-4 0,33 0 3 15,-33 0 10-15,33 0 3 0,-33 0 7 16,0 0 6-16,17 0 7 0,-1 0 4 0,1 0 11 15,-17-9 18-15,0 9 11 0,16 0 4 16,-16 0-2-16,0 0-14 0,0-19-17 0,0 19-13 16,0 0-13-16,0 0-9 0,0-18-17 15,-16 18-9-15,16 0-2 0,-17-19-9 0,1 19 4 16,-1 0 4-16,17 0-3 0,0 0-1 0,-33 0-14 16,33 0-30-16,-33 0-37 0,33 0-44 15,0 0-40-15,-33 19-48 0,33-19-3 0,0 0 24 16,0 0-96-16</inkml:trace>
  <inkml:trace contextRef="#ctx0" brushRef="#br0" timeOffset="14438.42">11708 4000 23 0,'0'0'34'0,"0"0"2"0,0 0-2 16,0 0-1-16,0 0-2 0,0-19-4 15,0 19 5-15,0 0 2 0,0 0 3 0,0 0-1 16,0 0 9-16,0 0-1 0,0 0 5 15,0 0-4-15,0 0 7 0,33 0 8 0,-33 0 11 16,0 0-6-16,0 0-10 0,33 0-16 16,-33 0-16-16,33 0-9 0,-33 0-5 0,33 0-5 15,-16 0-2-15,-1-18-2 0,1 18 0 0,-1 0 4 16,1 0-3-16,16 0-1 0,-33 0-2 16,0 0-4-16,0 0-32 0,33 0-55 0,-33 0-55 15,0-19-23-15,-33 19-5 0,33-9-121 16</inkml:trace>
  <inkml:trace contextRef="#ctx0" brushRef="#br0" timeOffset="20298.88">579 4762 9 0,'0'0'6'0,"0"-18"1"0,0 18 2 16,0 0-3-16,33 0-1 0,-33 0-1 15,0 0 0-15,0 0-1 0,0 0 1 16,0 0 1-16,0 0-2 0,0 0 1 0,0 0-3 16,16 0 1-16,-16 0 1 0,0 0 0 15,33 0 0-15,-33 0-1 0,0 0 0 16,34 18-1-16,-34-18 1 0,33 0 1 15,-33 0-1-15,0 0 1 0,33 0 1 0,-33 0-2 16,33 0 0-16,-33 0 1 0,33 0-2 16,-33 0 1-16,16 0 1 0,17 0 0 0,-33 0 1 15,34 0 0-15,-34 0-1 0,33 0-1 16,0-18 2-16,-33 18-2 0,33 0 1 16,0 0-2-16,-17 0 0 0,17 0 0 0,0 0 1 15,1 0-2-15,-1-19 0 0,0 19 0 16,0 0 2-16,16 0-2 0,-16 0 0 15,1 0 0-15,-1 0 0 0,0 0 0 0,0 0 1 16,16-18-1-16,-16 18 0 0,1 0 0 16,-1 0 0-16,0 0 0 0,0 0-2 0,16 0 4 15,-16 0-2-15,0 0 2 0,1 0-2 16,-1 0 0-16,-33 0-2 0,49 0 2 0,-16 0 1 16,-33 0-1-16,33-19 0 0,0 19 0 15,1 0 0-15,-1 0 2 0,0 0-2 16,-17 0 0-16,17 0 0 0,0-19 0 0,0 19 0 15,0 0 0-15,1-9 0 0,-34 9 0 0,49 0 0 16,-16 0 0-16,0 0 0 0,0-9 0 16,-33 9 0-16,33 0 1 0,1 0-1 0,-18-9 0 15,17 9 0-15,0 0-2 0,0 0 2 16,0 0 2-16,-33 0-2 0,33 0 0 16,1 0 0-16,-18-19 0 0,17 19 0 0,0 0 2 15,0 0-4-15,-33 0 2 0,33 0 0 0,0 0 0 16,0-19 0-16,-16 19 0 0,16 0 0 15,0 0 0-15,-33 0 0 0,33 0 1 16,0 0-1-16,0 0 0 0,-33-18 0 0,33 18 0 16,-16 0 0-16,16 0 0 0,-33 0 0 0,33 0 0 15,0 0 0-15,-33 0 0 0,33 0 0 16,0 0 0-16,-33 0 0 0,33 0 0 0,-33 0 0 16,17 0 0-16,16 0 0 0,0 0 0 15,-33 0 0-15,33 0 0 0,0 0 0 0,0 0 0 16,-33-19 0-16,33 19 0 0,17 0 0 15,-50 0 0-15,33 0 0 0,0 0 0 0,0 0 0 16,0 0 0-16,0-18 0 0,17 18 0 16,-17 0 0-16,0 0 0 0,-33-10 0 0,33 10 0 15,0 0 0-15,0 0 0 0,-16 0 0 16,16 0 0-16,0 0 0 0,0 0 0 0,0 0 0 16,0 0 0-16,-33-9 2 0,33 9-2 15,-16 0 3-15,16 0-3 0,0 0 1 0,0-9-1 16,0 9 3-16,0 0-1 0,-16 0 0 15,16 0 0-15,0 0 2 0,0 0 0 0,0 0 3 16,0 0-2-16,-33 0-1 0,33 0 0 0,0 0 3 16,17 0-4-16,-50-19 1 0,33 19-1 15,0 0 3-15,0 0 2 0,0 0-4 0,-16 0-4 16,16 0 4-16,0 0 3 0,0 0 1 16,0 0-4-16,-33 0-1 0,33 0-3 0,0 0 3 15,0 0 1-15,17 0-1 0,-50 0 0 16,33 0-2-16,0-19 8 0,0 19-2 0,0 0-3 15,-16 0-3-15,16 0 4 0,0 0 7 0,0 0-5 16,0 0-4-16,0 0 0 0,0 0 2 16,-16 0 1-16,16 0-5 0,0 0 0 0,0 0 0 15,0 0 3-15,-33 0-4 0,33 0 1 16,-33 0-1-16,33 0 0 0,-33 0 0 0,17 0 1 16,-17 0-14-16,0 0-14 0,0 0-18 15,0 0-17-15,-17-18-14 0</inkml:trace>
  <inkml:trace contextRef="#ctx0" brushRef="#br0" timeOffset="22463.42">5672 4483 6 0,'0'0'2'0,"0"0"1"0,0 0 0 16,0 0-1-16,0 0 0 0,0 0 2 0,0 0 2 15,0 0 1-15,0 0-2 0,0 0 1 0,0 0-2 16,0 0 1-16,0 19 0 0,33-19 1 16,-33 0 2-16,0 0-1 0,0 0 1 0,0 0 1 15,17 0 3-15,-17 0 2 0,33 0-3 0,-33 0-3 16,33 0 2-16,-33 0-4 0,0-19-2 16,33 19 0-16,0 0 1 0,-33 0-2 15,33 0 1-15,0 0-1 0,-33 0-1 0,17 0 1 16,16 0-3-16,0 0 3 0,0 0 1 15,0 0-3-15,-33 0-1 0,33 0 2 0,0 0 1 0,17 0-1 16,-17 0 0-16,0 0 2 0,0 0 0 16,0 0 0-16,0 0-4 0,17 0 1 15,-17-18-1-15,0 18 1 0,0 0 1 0,0 0-2 16,0 0 0-16,17 0 1 0,-17 0-1 0,0 0 0 16,0 0 0-16,0 0 0 0,-17 0 0 15,17 0 0-15,1 0 0 0,-1 0 0 0,0 0 0 16,0 0 0-16,-33 0 3 0,33 0-3 0,-17 0 0 15,17 0 0-15,1 0 0 0,-1 0 0 16,-33 0 0-16,33 0 0 0,0 0-2 0,0 0 2 16,-17 0 0-16,1 0 0 0,33 0 2 0,-17 0-4 15,-33 0 4-15,33 0-4 0,0 0 3 16,0 0-1-16,-17 0 0 0,1 0-2 0,32 0 2 16,-49 0 1-16,34 0-1 0,-1 0 0 15,0 0 0-15,0 0 0 0,-17 0 0 0,17-19 0 16,0 19 0-16,1 0 2 0,-1 0-2 0,0 0 1 15,0 0-1-15,0 0-3 0,16 0 3 0,-15 0 0 16,-1 0-2-16,0 0 4 0,0 0 1 16,0 0-3-16,16 0 0 0,-16 0 0 0,1-18 0 15,-1 18 0-15,0 0 1 0,0 0-1 16,16 0-2-16,-16 0 2 0,-33-10 0 16,34 10 1-16,-1 0-1 0,0 0 0 0,-17 0 0 15,17 0 0-15,0 0 0 0,0 0 0 0,0 0 0 16,-33 0 1-16,34-9-1 0,-1 9 0 0,-17 0 1 15,17 0 7-15,0 0-3 0,0 0-1 16,0 0 0-16,1 0 0 0,-18 0-4 0,17 0 4 16,0 0-1-16,0 0 0 0,0 0-3 0,0 0 1 15,1 0 3-15,15 0 2 0,-16 0-1 16,0 0-2-16,0 0-3 0,0 0 5 0,0-9 4 16,1 9-2-16,-1 0-2 0,16 0-2 0,-16 0-3 15,0 0 0-15,0 0 1 0,-33 0-1 16,34 0 1-16,15 0-1 0,-16 0 0 0,0 0 2 15,0 0 1-15,-33 0 0 0,33 0-3 0,1 0-2 16,15 0 4-16,-16 0-2 0,-33 0 2 16,33 0-1-16,0 0 1 0,0 0-2 0,-33 0 4 15,33 0-4-15,-16 0 0 0,16 0 6 16,-33 0 0-16,33 0-2 0,0 0 3 0,-33 0-4 16,33 0 2-16,-33 0-5 0,33 0 0 15,-16 0 2-15,-1 0 0 0,1 0-2 0,16 0 0 16,0 0 0-16,-33 0-2 0,33 0 2 0,0 0 3 15,-33 9 0-15,33-9-3 0,-33 0 0 16,17 0 1-16,16 0-1 0,0 0 2 0,-33 0 3 16,33 0 0-16,-33 0 1 0,33 0-2 0,-33 0-2 15,33 0-2-15,-33 0 5 0,33 0-1 0,-33 0-2 16,17 0-2-16,-1 0-2 0,1-9 2 16,16 9 4-16,-33 0-4 0,33 0 2 0,0 0-2 15,-33 0-2-15,33 0 0 0,-16 0 2 16,-1 0-3-16,1 0 6 0,16 0-3 0,0 0 2 15,-33 0-2-15,33 0 0 0,-33 0-2 16,33 0 2-16,-33 0 0 0,0 9-3 0,33-9 6 16,-33 0-3-16,17 0 3 0,-17 0-6 15,16 0 3-15,1 0 3 0,-1 0-3 16,-16 0 1-16,17 0-5 0,16 0 4 16,-33 0 0-16,0 0-2 0,33 0 4 0,-33 0 0 15,33 0-2-15,-33 0 0 0,33 0 2 16,-16 0-2-16,-1 0 0 0,1 0 0 0,16 0-2 15,0 0 2-15,0 0 1 0,-33 0-3 0,33 0 2 16,0 0 2-16,-16 0 2 0,-1 0-7 16,1 0 3-16,-1 0 1 0,1 0-1 0,16 0 3 15,-33 0-5-15,33-9 2 0,-33 9 0 16,0 0 3-16,33 0-5 0,-33 0 5 16,0 0-7-16,33 0 4 0,-33 0 4 0,17 0-7 15,-1-19 5-15,1 19-4 0,-1 0 2 16,1 0 0-16,16 0 0 0,-33 0 0 0,33 0 0 15,-33 0-2-15,33 0 2 0,-33 0 1 16,33 0-1-16,-33 0 3 0,17 0-3 16,-1 0 0-16,1 0-3 0,-1 0 5 0,-16 0-7 15,17 19 5-15,16-19 0 0,-33 0 2 0,0 0-2 16,33 0 3 0,-33 0-3-16,0 0 2 15,0 0-4-15,33 0 2 0,-33-19-10 16,0 19-6-16,0 0-10 0,0 0-3 15,33 0-15-15,-33 0-9 0,0 0-2 0,0-18-1 16,0 18 2-16</inkml:trace>
  <inkml:trace contextRef="#ctx0" brushRef="#br0" timeOffset="25893.71">1869 5553 100 0,'33'-18'52'0,"-33"18"-4"0,0-19 7 16,0 19 16-16,0 0 4 0,0-19-11 15,0 10-19-15,-33 9-17 0,33-9-5 0,0 9-1 16,0-10-3-16,-33 10-3 0,33 0-5 16,-34 0-11-16,34 0 4 0,-33 10-1 0,33-1 0 15,-33 0-3-15,33 10 3 0,-33-19-3 16,17 19-2-16,16-1 6 0,-33-18-4 0,33 19-2 16,0-1 2-16,-33-8 0 0,33 8 0 15,0 1 0-15,0-1 0 0,0 1 0 0,0-19 4 16,0 19-4-16,0-1 3 0,0-18 0 15,0 10 1-15,33-1 4 0,-33 0-3 16,33 10-2-16,-17-19-2 0,17 0-1 0,0 0 0 16,-33 0 0-16,33 0-9 0,1 0-26 0,-1 0-23 15,0-19-25-15,-17 19-18 0,17-9-1 16,0 0 6-16,-33 9 17 0</inkml:trace>
  <inkml:trace contextRef="#ctx0" brushRef="#br0" timeOffset="26360.2">2166 5572 19 0,'0'0'20'0,"-33"0"-1"16,33 0-2-16,0 0-2 0,0 0 2 15,0 18 2-15,-16-18 1 0,16 0 10 0,-33 10 2 16,33-1-3-16,0 19-11 0,0-28-6 15,0 18-1-15,0-18-1 0,0 19 0 0,0-19-2 16,0 19 1-16,33-19-2 0,-33 18 2 16,16-18-4-16,-16 0 3 0,0 10-2 0,33-10 3 15,-33 0-1-15,33 0-4 0,-33 0-1 16,0 0 0-16,33 0-1 0,-33-10 8 0,0 10 9 16,33 0 6-16,-33 0 11 0,0-18 3 0,34 18 5 15,-34 0 0-15,0-19-5 0,0 19 5 16,0-19 4-16,0 19-1 0,0-18-1 15,0 18-4-15,0-19-1 0,0 10 0 0,0 0-6 16,0 9-9-16,0-10-8 0,0 10-6 0,0 0-3 16,0 0-5-16,0 0 1 0,0 0-3 15,0 0-7-15,0 0 2 0,0 0-1 16,0 10 0-16,0-10-1 0,0 9 9 16,0 0 0-16,0 10-4 0,0-19 2 0,0 0-6 15,0 18 2-15,0-18 3 0,0 19-1 16,0-19 1-16,16 0-1 0,-16 19-2 0,0-19 0 15,33 0 5-15,-33 0-15 0,0 18-48 16,0-18-44-16,0 0-44 0,33 0-30 0,-33 0 3 16,0 0 25-16,0 0-61 0</inkml:trace>
  <inkml:trace contextRef="#ctx0" brushRef="#br0" timeOffset="26777.59">2563 5479 41 0,'0'0'25'0,"0"-10"-1"0,-33 10 3 0,33 0-2 15,-16 0-2-15,16 10-3 0,0-10-3 0,-34 0-3 16,34 9 2-16,0-9-1 0,0 9-2 15,0 10-5-15,0-19-2 0,0 19-2 0,0-19-1 16,0 18 2-16,0-18 3 0,0 0-2 16,34 19 0-16,-34-19 3 0,0 18-3 15,16-18-3-15,17 10 1 0,-33-1 1 0,0 0 2 16,33 10 2-16,-33-19-5 0,0 0-1 0,33 18-3 16,-33-18 3-16,0 0-1 15,0 19 2-15,0-19 0 0,0 0 3 0,0 0-2 16,0 0 8-16,0 0-1 0,0 0 1 15,0 0-7-15,0 0-2 0,0 19-3 0,-33-19-1 16,33 0 1-16,-33 0-1 16,33 0 2-16,-33 0-2 0,33 0 2 0,-16 0-15 15,16 0-21-15,-34 0-9 0,34 0-10 16,0 0-14-16,-33 0-3 0,33-19 4 0</inkml:trace>
  <inkml:trace contextRef="#ctx0" brushRef="#br0" timeOffset="27078.28">2778 5311 48 0,'-33'0'27'0,"33"0"2"16,0 0 0-16,-16 0-1 0,16 0-10 15,0 0-9-15,0 0 0 0,0 0 4 0,0 0 8 16,0 19 0-16,0-19 3 0,0 19-2 0,0-10 0 16,-34 0 3-16,34 19 0 0,0-9 4 15,0-19 2-15,34 18-5 0,-34 1-1 16,0-1-6-16,0 1-5 0,0-10-5 0,0 10-2 16,16 0-1-16,-16-1-4 0,0 1-2 0,33-1 1 15,-33-18 2-15,0 19-1 0,0-10-2 16,0 10-20-16,0-1-45 0,0 1-40 0,0-19-19 15,0 19-99-15</inkml:trace>
  <inkml:trace contextRef="#ctx0" brushRef="#br0" timeOffset="27259.18">2745 5600 86 0,'0'-10'51'16,"0"10"-13"-16,0-18 4 0,0 18-5 15,0-19-12-15,33 19-12 0,-33 0-8 0,0-18-2 16,33 18 1-16,-33 0-4 0,33-19 2 0,-33 19-2 16,33 0-2-16,-33 0-3 0,33 0-25 15,-33-19-24-15,33 19-8 0,-33 0-2 16</inkml:trace>
  <inkml:trace contextRef="#ctx0" brushRef="#br0" timeOffset="27726.8">3125 5516 42 0,'0'0'30'0,"0"0"-2"16,0-19-1-16,0 19 6 0,0 0 7 15,0-9 1-15,0 9-1 0,-33 0 0 16,33 0-6-16,0 0-3 0,0-9-10 0,0 9-8 16,0 0-6-16,0 0-3 0,0 9-4 15,0-9 4-15,0 0-1 0,0 9 1 0,0 10 2 16,0-19 13-16,33 19-3 0,-33-19-2 0,0 18-6 16,0 1-4-16,0-19 0 0,0 18-4 15,0-8 0-15,0-1 3 0,0 0-1 16,0 10 0-16,33-19-2 0,-33 18-3 0,0-18 6 15,0 19-2-15,0-19-3 0,0 19 2 0,0-19-32 16,0 0-30-16,0 18-25 0,0-18-9 16,0 0 3-16</inkml:trace>
  <inkml:trace contextRef="#ctx0" brushRef="#br0" timeOffset="27944.29">3125 5358 26 0,'0'-9'15'0,"0"9"-4"16,0 0-4-16,0 0-4 0,0 0-2 0,0 0-8 31,0 0-2-31,0 0-5 16,0 0-17-16</inkml:trace>
  <inkml:trace contextRef="#ctx0" brushRef="#br0" timeOffset="30406.71">3092 5516 9 0,'0'0'15'0,"0"0"5"0,0 0 1 0,0 0-2 16,0 0-3-16,0 0 1 0,0 0 1 0,0 0-5 15,0 0 0-15,0 0-3 0,0 0-5 16,0 0-1-16,0 0-2 16,0 19 0-1,0-19 1-15,0 0 4 0,0 0-2 0,0 18 3 16,0-18 0-16,0 19 1 0,0-19-3 16,0 0 4-16,0 18 1 0,33-18-1 0,-33 10 1 15,0-10 1-15,0 9 1 0,0 0-2 16,33 10 3-16,-33-19 0 0,0 0 4 0,17 18 1 15,16-18 4-15,-33 0-1 0,0 0 3 16,33 0-4-16,-33 0-4 0,33 0-3 0,-33 0-2 16,33-18-2-16,-33 18-1 0,33 0 8 0,-33 0-3 15,0-19 2-15,33 19 0 0,-33-9 4 16,0 0 4-16,0-1 11 0,0 10-1 0,0 0 2 16,0-18-2-16,0 18-2 0,0-19-13 15,0 19-5-15,0-18-8 0,0 18-3 0,0-19 4 16,0 19-7-16,-33-19 1 0,33 19 1 0,-33-9-2 15,33 0-2-15,0 9 0 0,-33-10 2 16,33 10 3-16,-33 0-2 0,33 0-6 16,0 0-3-16,-33 0-11 0,33 0-18 15,0 0-15-15,0 0-20 0,0 10-25 0,-33-10-25 16,33 9-63-16,0-9-69 16</inkml:trace>
  <inkml:trace contextRef="#ctx0" brushRef="#br0" timeOffset="31056.24">3489 5432 12 0,'0'0'9'0,"0"0"5"0,0 0-2 0,0 19 3 16,33-19-2-16,-33 0 0 0,0 18 3 0,0-18 2 16,0 19-1-16,0-10 0 0,0 10 0 15,33 0-4-15,-33-19-2 0,0 18-2 0,0-18-3 16,0 19-2-16,0-19 0 0,0 18-1 16,0-18-3-16,0 0 5 0,0 0 11 0,0 10 13 15,0-10 9-15,0 0 24 0,0 0 19 16,0 0-6-16,0-10-13 0,0 10-15 0,0 0-9 15,0-18 1-15,0 18-3 0,0 0 0 0,0-19 3 16,33 19-9-16,-33-18 2 0,0 18-8 16,0-19-9-16,0 19-9 0,17-19-5 15,16 10 3-15,-33 9-6 0,0-9 5 16,0 9-6-16,33 0-2 0,-33 9 10 16,0-9-5-16,33 0-4 0,-33 9 4 15,0-9 2-15,0 19-1 0,33-19 1 0,-33 19-2 16,0-19 6-16,0 0-9 0,0 18 3 15,33-18 0-15,-33 0-2 16,0 0 4-16,0 0-4 0,0 0 4 16,0 0 5-16,0 0-4 15,0 0-5-15,0 0 5 0,0 0-2 0,0-18-1 16,0 18 0-16,0-19 1 0,0 19 2 0,0-19-3 16,33 10 2-16,-33-10 2 0,0 19 8 15,0-18 2-15,17 18-4 0,-17 0 0 16,33-19-2-16,-33 19-10 0,0 0 5 0,0 0-2 15,33 0 6-15,-33 19-7 0,0-19 0 16,33 18 2-16,-33-18-6 16,0 10 4-16,33-1 2 0,-33 0 1 15,0 10-5-15,0-19 3 0,33 19-1 0,-33-19-2 16,0 18 2-16,0-18 3 0,0 19-29 0,0-19-28 16,0 0-39-16,0 18-37 0,0-18-57 15,0 0-17-15,0 0-128 0</inkml:trace>
  <inkml:trace contextRef="#ctx0" brushRef="#br0" timeOffset="31472.56">4068 5479 45 0,'33'0'36'0,"-33"0"-2"0,0 0 3 0,0-10 1 16,33 10 1-16,-33 0-4 0,0 0-5 15,33-18 7-15,-33 18-1 0,0 0-3 0,33-19-2 16,-33 19 2-16,0 0 1 0,0-18 0 16,0 18-1-16,0 0-7 0,0 0-8 0,0-19-7 15,0 19-5-15,0 0 1 0,0 0-2 0,0-19-5 16,-33 19 0-16,33 0-5 15,0 0 7-15,-33 0-2 0,33 0-2 0,0 19 4 16,0-19-7-16,0 0 5 0,-33 19-3 0,33-19 3 16,0 18-5-16,0-18 5 0,0 19 3 15,0-1 2-15,0-18-4 0,0 10 8 16,33 8 2-16,-33 1 6 0,0-19 4 0,0 19-4 16,33-19-8-16,-33 18-3 0,0-18-4 15,33 19 3-15,-33-19-5 0,33 0-2 0,-33 18 4 16,0-18-2-16,17 0-19 0,-17 0-34 0,33 0-44 15,-33 0-37-15,0 0-12 0,0 0 17 16</inkml:trace>
  <inkml:trace contextRef="#ctx0" brushRef="#br0" timeOffset="31805.85">4382 5367 121 0,'0'0'61'0,"0"0"-20"0,0 0-17 0,0 0-2 16,0 0 1-16,33 0 7 0,-33 9 6 16,17-9 7-16,-1 19 2 0,1-19-7 0,16 19-8 15,-33-19-1-15,33 18 2 0,-33 1-1 16,33-19 5-16,-33 18-9 0,33-8-10 0,-33 8-4 16,0 1-6-16,0-19 0 0,0 19-1 15,0-19 4-15,0 18-9 0,0-18 11 0,0 19 6 16,0-19 9-16,0 0 19 0,0 0 23 0,0 0 25 15,0 0 20-15,0 0-9 0,0 0-20 16,0 0-8-16,0-19-10 0,0 19-12 0,0-18-9 16,0 18-16-16,0-19-14 0,0 0-6 15,0 10-14-15,0-10 3 0,0 1-1 0,33-1 3 16,-33 19-43-16,0-18-55 0,17-1-53 16,-17 0-67-16,16 10-39 0,1 0 2 0,16 0 38 15,-33 9-100-15</inkml:trace>
  <inkml:trace contextRef="#ctx0" brushRef="#br0" timeOffset="34586.47">1769 6446 45 0,'0'-9'41'0,"0"0"4"15,33-1 5-15,-33 10 19 0,0 0 14 0,0-18 8 16,0 18 4-16,0 0-4 0,0 0-9 0,0 0-30 16,0 0-24-16,0 0-10 0,-33-19-3 15,33 19-3-15,0 0 1 0,0 19-5 0,-33-19-3 16,33 0 0-16,-33 18-1 0,17-18-3 15,16 10 0-15,0-1 5 0,-33 0 0 0,33 0-2 16,0 19 1-16,0-28-2 0,-33 19-6 16,33-19 3-16,0 19 0 0,0-1 0 15,0-18 0-15,0 9 1 0,33 1-1 0,-33-1 6 16,0 0-4-16,0 1-2 0,33-10 0 0,-33 18 0 16,16-18 0-16,17 0-4 15,-33 0-3-15,33 0-30 0,0 0-33 0,-33 0-27 16,34 0-29-16,-1-18-10 0,-33 18 5 15,33-10 20-15,-17 1-52 0</inkml:trace>
  <inkml:trace contextRef="#ctx0" brushRef="#br0" timeOffset="35021.39">2084 6381 19 0,'0'0'22'0,"0"0"-2"0,0 0-6 15,-33 19-2-15,33-19 4 0,0 0 1 16,0 0 0-16,0 18-2 0,0-18 2 0,0 19 4 16,0-10-5-16,0 0-5 0,0 1-4 15,0 8 2-15,0 1 2 0,0-19 2 16,0 19 3-16,33-19-5 0,-33 18-1 0,0-18-3 16,0 0-2-16,33 9-1 0,-33-9 2 0,16 0 2 15,-16 10 2-15,0-10 2 0,33 0 2 16,-33 0 0-16,0-10-2 0,0 10 6 0,33-9 7 15,-33 9 6-15,0 0 7 0,33-18 3 16,-33 18-2-16,0-19 3 0,0 19-2 0,0-19-4 16,0 1-3-16,0 8-2 0,33 1 7 15,-33 0 2-15,0 0 7 0,0-1-6 0,-33 10-3 16,33 0-8-16,0 0-8 0,0 0-9 0,0-18-7 16,0 18-4-16,0 0-5 0,0 18 3 15,0-18-5-15,0 0 10 16,0 10-5-16,0-1-2 0,0 0 4 0,0 0-4 15,0 1 2-15,0 8 4 0,0-18-8 0,0 19 4 16,33-19 2-16,-33 0-1 0,0 19-1 16,0-19 3-16,34 18-3 15,-34-18-2-15,0 0-15 0,0 9-51 0,0-9-49 16,16 0-49-16,-16 10-13 0,33-10 8 0,-33 0 32 16</inkml:trace>
  <inkml:trace contextRef="#ctx0" brushRef="#br0" timeOffset="35385.39">2563 6297 33 0,'-33'-18'29'0,"33"18"-3"16,-16 0-2-16,16 0-1 0,0 0-4 15,-34 0-6-15,34 0-1 0,0 18 8 0,-33-18 3 16,33 10-1-16,0-1-4 0,0 0-4 15,0 0-3-15,0 1-4 0,0 8 2 0,0-18 4 16,0 19 8-16,33 0 2 0,-33-19-1 16,0 18 1-16,34-18-10 0,-34 0 3 15,0 10-3-15,16-1-5 0,17 0-4 0,-33-9 0 0,33 9 2 16,-33-9-1-16,33 10 1 0,-33-10-2 16,0 18 2-16,0-18-1 0,0 0 2 15,0 0 8-15,0 0 1 0,0 0 10 0,0 19-4 16,0-19-12-16,0 0 0 0,-33 0-4 0,33 0-6 15,0 0 2-15,-33 0-4 0,33 19 4 16,-33-19-1-16,17 0-1 0,16 0 2 0,-34 0-5 16,34 0-19-16,-33 0-28 0,33 0-18 15,0 0-15-15,-33 0-18 0,33 0-4 0,0-19-70 16</inkml:trace>
  <inkml:trace contextRef="#ctx0" brushRef="#br0" timeOffset="35702.53">2778 6139 29 0,'0'0'35'0,"0"-18"-2"0,-33 18 3 15,33 0-2-15,-16 0-8 0,16 0-13 0,0 0 6 16,0 0 6-16,0 18 5 0,0-18-6 15,0 19-1-15,0-1-3 0,0-18 11 0,0 19 3 16,0 0 2-16,0 8 3 0,0-8 3 16,0 0-3-16,16-1-3 0,-16-8-16 0,33 8-7 15,-33 1-5-15,0-1-5 0,0 1 3 16,0 0-6-16,33-1 0 0,-33-8 4 0,0 8-3 16,0-9-5-16,0 19-25 0,0-28-35 0,0 19-20 15,0-19-10-15,0 19 1 0,0-19 10 16,0 18 16-16,0-18 14 0,-33 0 13 0</inkml:trace>
  <inkml:trace contextRef="#ctx0" brushRef="#br0" timeOffset="35853.93">2778 6502 17 0,'0'-19'33'0,"0"19"5"0,0-18 0 0,-33-1 2 0,33 10 13 15,0 0 10-15,0-1 3 0,0-8-3 16,33 18-4-16,-33-19-16 0,0 19-11 16,0 0-14-16,0-19-4 0,33 19-3 0,-33 0-5 15,0-18-3-15,33 18-3 0,-33 0 0 0,33-10 0 16,-33 10 1-16,33 0-1 0,-33 0-6 15,33 0-24-15,-33 0-21 0,17 0-29 16,16 0-21-16,-33 0-2 0,33 0 10 0</inkml:trace>
  <inkml:trace contextRef="#ctx0" brushRef="#br0" timeOffset="36152.25">3175 6334 101 0,'0'0'63'0,"0"0"-10"16,-17 0-19-16,17 0-15 0,0 0 5 15,0 10 11-15,0 8 2 0,0-18-2 0,0 19-5 16,0 0-7-16,0-19-5 0,0 18-9 16,0-8 2-16,0 8-9 0,0-9 2 0,0 19-2 15,17-28-2-15,-17 19 0 0,0 0 0 0,0-19-16 16,0 18-40-16,0-18-40 0,0 9-18 16,0-9-98-16</inkml:trace>
  <inkml:trace contextRef="#ctx0" brushRef="#br0" timeOffset="36351.47">3092 6176 66 0,'0'-18'43'0,"0"-1"-16"0,0 19-5 0,-33-18 4 15,33 18-9-15,0 0-8 0,0-19-6 0,0 19-3 16,0 0-8-16,0 0-11 15,0 19-7-15,33-19-8 0,-33 0-2 16,0 18-2-16</inkml:trace>
  <inkml:trace contextRef="#ctx0" brushRef="#br0" timeOffset="36901.15">3522 6344 73 0,'0'0'69'0,"33"0"1"0,-33-10 15 15,0 10 7-15,0 0 5 0,0-9-3 16,0 9-3-16,-33 0-12 0,33-9-15 0,0 9-3 16,0 0-7-16,0-9-13 0,0 9-9 15,0 0-15-15,0 0-8 0,-33 0 0 0,33 9-7 16,0-9-2-16,0 9 1 0,-33-9-1 0,33 9 0 15,0 1-2-15,-33 8 3 0,33 1-1 16,0-19 2-16,0 19-6 0,0-19 2 0,0 18 5 16,0-8-7-16,0-1 4 0,0 0 0 15,0 0 0-15,0 1 3 0,0 8-6 0,0-18 3 16,0 0 1-16,33 0-4 0,-33 19 5 0,0-19-2 16,33 0 0-16,-33 0-5 0,0-19 5 15,33 19 1-15,-33-18-1 0,0 8 3 16,33 1-3-16,-33-9 0 0,0 8 1 15,0-8 4-15,0-1-5 0,0 0 2 0,0 1-4 0,0-10 3 16,0 9 4-16,0 1-5 16,0-1 8-16,0-18-2 0,0 18 16 0,0-9-8 15,0 10 5-15,-33-1 6 0,33 19 4 0,0-18 8 16,0 18 0-16,0-19 3 0,0 10-14 16,0 9-10-16,0 0-13 0,0 0-6 0,0 0 5 15,0 9-2-15,0 10-4 0,0-19 2 0,0 18 2 16,0 1-3-16,0-1 3 0,0 1 3 15,0 0-3-15,0 8 7 0,33-8-2 0,-33 18-7 16,0-27 4-16,0 17 2 0,33 1-1 16,-33-9-3-16,0 0 1 0,0-1-5 0,0 1-42 15,0-1-60-15,17 10-42 0,-17-28-43 0,0 19-31 16,0 0 13-16,0-19 32 0</inkml:trace>
  <inkml:trace contextRef="#ctx0" brushRef="#br0" timeOffset="39065.8">5292 6139 24 0,'0'0'25'15,"0"0"6"-15,0-18 0 0,0 18 5 16,0 0 5-16,0 0 2 0,0-19 3 0,0 19 0 16,-17-9 4-16,17 9 4 0,0 0-1 15,0 0-12-15,0 0-13 0,0 0-14 0,0 0-3 16,0 0-5-16,0 9-6 0,0-9 3 0,0 19 7 15,0-1 13-15,0-18 0 0,0 19 4 16,0-1-8-16,0-8 1 0,0 8 1 0,0 1-3 16,0-1 2-16,0 1-4 0,0 0 0 0,0-19-7 15,0 18-5-15,0-8 0 0,0-1-2 16,17 9-1-16,-17-8 1 0,0 8-2 0,0-18 1 16,16 0 2-16,-16 0-12 0,0 19-46 15,0-19-33-15,0 0-24 0,0 0-32 0,0 0-7 16,17 0 27-16</inkml:trace>
  <inkml:trace contextRef="#ctx0" brushRef="#br0" timeOffset="39348.92">5292 6055 22 0,'0'0'28'16,"0"0"1"-16,0 0-4 0,0-18-3 15,0 18-6-15,-17 0-5 0,17 0-4 0,0 0 1 16,17 0 7-16,-17 18 3 0,16-18 3 0,-16 0 3 16,17 10 0-16,16-1 4 0,-33 0 8 0,0 1 2 15,33 18 3-15,-33-28-4 0,33 18-1 16,0 1-2-16,-33-1 1 0,33-18-10 16,-33 19-9-16,17-10-10 0,-1 10-3 0,1-1-1 15,16-18 1-15,-33 19 0 0,33-19-2 0,-33 19-4 16,33-19-20-16,-33 0-41 15,0 18-22-15,0-18-22 0,0 0-4 0,0 0 15 16</inkml:trace>
  <inkml:trace contextRef="#ctx0" brushRef="#br0" timeOffset="39648.74">5573 5981 41 0,'0'-9'27'0,"0"9"1"0,0-10 1 16,0 10 0-16,0 0-5 0,0-9-7 16,0 9-4-16,0 0-6 0,0 0-4 0,0 0-1 15,0 0 3-15,0 9 7 0,0-9 15 0,0 10 1 16,0-10-2-16,0 9 7 0,0 10 9 16,0-1 9-16,0 1 10 0,0-19 1 0,0 18-1 15,0 1-6-15,33 0-10 0,-33-10-9 16,0 10-9-16,0-1-8 0,0 1-6 0,0-1-6 15,33-8-2-15,-33 8-1 0,0-8-2 0,0 17-2 16,0-27 3-16,0 19 1 0,0 0-4 16,33-19 0-16,-33 18-4 0,0-8-40 0,0-1-35 15,0-9-23-15,0 9-29 0,0 0-9 16,0-9 12-16,0 0 25 0</inkml:trace>
  <inkml:trace contextRef="#ctx0" brushRef="#br0" timeOffset="40214.81">5970 6176 80 0,'0'-18'57'0,"0"18"-2"0,0 0 2 16,-33 0 1-16,33-19-3 0,0 19-7 0,0 0-7 16,0 0-7-16,-17-18-13 0,17 18-8 15,0 0-6-15,0 0-4 0,0 0-1 0,-33 0 4 16,33 18-3-16,0-18-3 0,0 0 1 0,-33 19-3 16,33-19 3-16,0 18 1 0,0-18-7 15,0 10 5-15,-33 8 2 0,33-8-2 0,0-1-2 16,0 9 0-16,0-18 2 0,0 19 0 15,0-19 0-15,0 19 0 0,33-19 0 16,-33 0 4-16,0 18-4 0,0-18 0 16,0 0 2-16,33 0-2 15,-33-18 2-15,33 18 1 16,-33 0 3-16,0-19 4 0,0 19 7 16,17 0 7-16,-17-19 7 0,33 19 1 0,-33-18 0 15,0 9 1-15,0-1 0 0,0 1 1 0,0 9 0 16,0-9-6-16,0 9 6 0,0-10-8 15,0 10-9-15,0 0-6 0,0 0-2 0,0 0-6 16,0 0 2-16,0 0-11 0,0 0 4 16,0 0 4-16,0 10-2 0,0-1 2 15,0 0-2-15,0 1 0 0,0-1 0 0,33 9-4 16,-33-18 7-16,0 19-3 0,0-19 0 16,33 19-3-16,-33-19 4 0,33 18 1 15,-33-18-5-15,33 0 0 16,-33 0-43-16,0 10-37 0,0-10-43 0,0 0-35 15,33 0-11-15,-33 0 20 0</inkml:trace>
  <inkml:trace contextRef="#ctx0" brushRef="#br0" timeOffset="40647.6">6185 6121 38 0,'0'0'14'15,"0"0"-1"-15,0 0 5 0,0 18 1 0,0-18-1 16,0 19-2-16,0-1 0 0,0-18 1 16,0 10 2-16,0-1-3 0,0 10-4 0,0-10-3 15,0 9 0-15,0 1 2 0,0-19-2 0,0 19-2 16,0-19-2-16,0 0-3 0,0 18 3 16,0-18 0-16,0 0 16 0,0 0 19 0,0 0 15 15,0 0 19-15,0 0-2 0,0 0-10 16,0-18-4-16,0 18-10 0,0 0-2 0,0-19 3 15,0 19-1-15,33-19-7 0,-33 19-10 0,0-18-9 16,0-1-6-16,0 10 4 0,0 0-4 16,0-1 5-16,33 10-7 0,-33-18-1 0,0 18-8 15,0 0 2-15,0 0-2 0,33 0-3 0,-33 0-5 16,0 0 5-16,0 0-1 0,33 18 1 16,-33-18 1-16,0 10-3 0,33-1 6 0,-33 0-4 15,0 1 2-15,0-10-7 0,0 9 5 16,17 9-2-16,-17-18 0 0,33 19 0 0,-33-19 5 15,0 0-2-15,0 19-3 0,0-19 1 0,0 0 3 16,0 18-2-16,0-18-6 0,0 0-4 16,0 10-27-16,0-10-30 0,0 9-21 0,0-9-30 15,-33 0-30-15,33 0-27 0,0 0-4 16,-17 0-104-16</inkml:trace>
  <inkml:trace contextRef="#ctx0" brushRef="#br0" timeOffset="40947.24">6466 6241 64 0,'0'0'49'0,"0"0"6"0,0 0 6 0,0 0-2 15,0 0-4-15,0 0 4 0,0 0 3 16,33 0-7-16,-33-18-6 0,0 18-7 0,0 0-14 16,0 0-2-16,0-9-6 0,0 9-7 15,0 0-4-15,0-10-4 0,0 10-2 0,0 0 1 16,0 0-6-16,0-9-2 16,0 9-10-16,0 0-11 0,0 0-12 0,0 0-9 15,0 0-18-15,0 0-11 0,0 0-7 16,0-9 1-16,0 9 0 0,0 0 7 0,0 0-51 15</inkml:trace>
  <inkml:trace contextRef="#ctx0" brushRef="#br0" timeOffset="41415.89">6350 6260 27 0,'0'-19'35'0,"0"19"7"0,0 0 0 0,17 0 4 15,-17 0 3-15,0-18-2 0,0 18-1 16,0-9-1-16,33 9-4 0,-33-10 4 0,0 1 1 15,0 0-2-15,0-1-6 0,0 10 1 16,0-18-1-16,0 18-7 0,0-19-8 0,0 19-1 16,33-18 0-16,-33 18 0 0,0-19 11 0,0 10 1 15,0-1-4-15,0 1-11 0,0 9 5 16,33-9-5-16,-33 9 0 0,0-10-6 0,0 10-1 16,0 0-7-16,0 0-8 0,0 0 7 15,0 0-1-15,33 10-3 0,-33-1-3 16,0 0 4-16,33 1 1 0,-33 18-7 0,0-28 6 15,0 18-1-15,0 1 2 0,16-19 2 16,-16 18-3-16,0-18 2 0,17 10-5 0,-17-1 5 16,17 0-3-16,-17 1 0 0,0-1 3 15,33 9 0-15,-33-18-3 0,0 0-2 0,0 19 5 16,0-19-11-16,0 0-15 0,0 0-48 0,0 0-48 16,0 0-43-16,0 0-30 0,0 0 9 15</inkml:trace>
  <inkml:trace contextRef="#ctx0" brushRef="#br0" timeOffset="41847.56">6714 6214 42 0,'0'0'48'0,"0"0"7"15,0 0 5-15,0 0 1 0,0 0-3 0,33 0-3 16,-33-10 1-16,0 10-2 0,0-9-6 0,16 9-6 16,-16-9-4-16,17 9-1 0,-17-10-4 15,16 10 5-15,-16 0 0 0,34-18 2 0,-34 18-13 16,0-19 2-16,0 19-14 0,0-18-7 16,0 18 3-16,0-19-7 0,0 10 0 0,0 9-6 15,0-10 8-15,0 1-6 0,-34 0 0 16,34 9 5-16,0-10-4 0,-16 10-1 0,16 0 3 15,-17 0-3-15,1 0-3 0,16 0 0 16,0 10 3-16,-33-1 0 0,33 0 0 16,0 1-2-16,0-1 2 0,0 10 0 0,0-1-3 15,0-18-1-15,0 19 1 0,0-1 5 0,0-8-2 16,0-1 5-16,0 0-3 0,33 1 1 16,-33-1-3-16,0 9 0 0,16-18 2 0,1 0-4 15,-1 0 6-15,-16 19-6 0,34-19 2 0,-34 0-15 16,33 0-38-16,-33 0-29 0,0-19-55 15,33 19-25-15,-33 0 2 0,33 0 24 0</inkml:trace>
  <inkml:trace contextRef="#ctx0" brushRef="#br0" timeOffset="44278.67">8086 5879 16 0,'0'-19'22'0,"-16"10"-4"0,16 9 2 16,0-9 4-16,0-1 8 0,0 10 3 0,0 0 3 15,0 0 4-15,0 0-2 0,0-18-8 16,0 18-2-16,0 0-7 0,0 0-8 16,0 0-5-16,0 0-5 0,0 0-3 15,0 18 1-15,0-18 2 0,0 0 9 0,0 0-3 16,0 10 6-16,0-1-1 0,0 19-4 0,16-28 1 16,-16 18-3-16,0 1-2 0,0 0-1 15,0-1-2-15,0-9 2 0,0 10-2 0,33 0-1 16,-33-1-4-16,0-18 4 0,0 19-7 15,0-1 3-15,0-18 2 0,0 10-1 0,0-1-1 16,0-9 3-16,0 9-3 0,0-9 7 16,0 0 22-16,0 0 25 15,0 0 10-15,0 0-11 0,0-9-19 0,0 9-15 16,0-9-9-16,0-1 2 0,0 10 2 16,0-18-8-16,0-1-2 0,0 19-1 0,0-18 1 15,0-10-2-15,0 9-2 0,-33 1 2 0,33-1 1 16,0 0-3-16,0 1 0 0,0 18 5 15,0-28 14-15,0 19-4 0,-16-1 6 0,16-8-3 16,0 18-7-16,0-19 0 0,16 19 0 16,-16-19 0-16,0 19-5 0,0 0-4 0,0 0 0 15,0 0-5-15,33 0 3 16,-33 19 3-16,0-19-3 16,33 19 0-16,-33-19-5 0,0 18 5 0,34-18 0 15,-34 19 2-15,0-10-2 0,33 10 0 16,-33-1 4-16,33 1-6 0,-33-19-3 0,0 19 9 15,16-1-6-15,1 1 4 0,-17-10-6 0,16 10 7 16,-16-1-3-16,33 1 2 0,-33-1 0 16,0 1-2-16,0-10-2 0,0 10 2 0,0 0-22 15,0-1-26-15,0-18-23 0,0 0-13 0,0 19-17 16,0-19-22-16,0 0-13 0,0 18-3 16,0-18 17-16</inkml:trace>
  <inkml:trace contextRef="#ctx0" brushRef="#br0" timeOffset="44494.14">8152 6018 46 0,'0'0'41'0,"0"-18"-4"15,0 18-1-15,0 0-5 0,0 0-7 16,0 0-8-16,0 0-5 0,0 0-6 0,34 0-5 15,-34 0 1-15,0-19 2 0,33 19-3 0,-33 0 0 16,33 0 0-16,-33 0-2 0,16-9-11 0,1 9-14 16,-1 0-14-16,17 0-6 0,-33-10-1 15</inkml:trace>
  <inkml:trace contextRef="#ctx0" brushRef="#br0" timeOffset="44828.51">8649 5879 22 0,'0'0'22'0,"0"-19"-1"16,0 19 0-16,-34-9-2 0,34 9-2 0,0 0-1 15,0 0 2-15,0 0-2 0,0 0 1 16,0 0 5-16,-33 9 0 0,33-9 1 0,0 19 1 15,0-19 0-15,-33 18 1 0,33-18 3 0,0 19 1 16,0 0 1-16,-33-19-4 0,33 18-3 0,0-9 5 16,0 1 5-16,0 18 1 0,0-28-2 15,0 18 4-15,0 1-7 0,0-19-2 0,33 18-9 16,-33-18 2-16,0 10-10 0,0-1-4 16,33 0 2-16,-33 1-1 0,33-1-6 15,-33-9 0-15,34 0-1 0,-34 0 4 0,16 0-6 16,1 0-25-16,-1 0-43 0,1-9-38 15,-17 9-27-15,16-10-4 0,17 1 20 0</inkml:trace>
  <inkml:trace contextRef="#ctx0" brushRef="#br0" timeOffset="45143.88">8913 5897 29 0,'0'-18'24'16,"0"18"-2"-16,-16 0 1 0,16 0 1 0,0 0-3 16,0 0 1-16,-17 0 5 0,17 0-3 0,-16 0-4 15,16 0 4-15,0 0-4 0,0 0 3 16,-34 18 3-16,34-18 1 0,0 0 0 0,-33 19-1 16,33-19 3-16,0 19 3 0,0-19-8 15,-33 18-2-15,33-9 3 0,0 1 4 0,0 18 4 16,0-28 7-16,0 18 5 0,0-18 0 0,33 19-14 15,-33-1-16-15,0-18 1 0,0 10-7 16,33-1-4-16,-33-9-1 0,34 9 0 0,-34-9-2 16,16 0-2-16,1 0 3 0,-1 0-8 15,1 0 5-15,-17 0-32 0,16-9-51 0,17 9-47 16,-33-9-22-16,0-1-5 0,33 10 31 0</inkml:trace>
  <inkml:trace contextRef="#ctx0" brushRef="#br0" timeOffset="45460.21">9128 5776 28 0,'0'-18'31'0,"-16"18"2"0,16 0 6 15,0 0 2-15,0 0-1 0,0 0-8 0,0 0-7 16,0 0-6-16,0 0-3 0,0 0 0 15,0 0 5-15,0 0 6 0,0 18 12 0,0-18 0 16,0 19 4-16,0 0 8 0,0-19 7 16,0 18 0-16,16 1 7 0,-16 9-2 0,0-10-15 15,0 1-12-15,17 0-17 0,-17 8-6 0,0-8-4 16,0 18-5-16,16-18 2 0,-16-1-1 16,0-8-5-16,0 18 2 0,33-19-1 0,-33 10 2 15,0-1-3-15,0 1-3 0,0-1 5 16,0-18-26-16,0 10-35 0,0-1-15 0,0 0-14 15,0-9-22-15,0 0-27 0,0 0-9 0</inkml:trace>
  <inkml:trace contextRef="#ctx0" brushRef="#br0" timeOffset="45776.56">9227 5795 41 0,'0'-19'37'0,"0"19"-2"0,-33-18 1 0,33 18 15 16,0-19 8-16,0 10-1 0,0 9-7 16,0 0-14-16,0-9-14 0,0 9-14 0,0 0-5 15,0 9 1-15,0-9 6 0,0 9 15 0,0 10 9 16,0-1-3-16,0-18 3 0,0 19 4 16,0 0 1-16,33-1 2 0,-33 1 7 0,0 9-1 15,0-10-15-15,0 1-18 0,33 0-5 16,-33-1-3-16,0 1-1 0,0 9-6 0,0-10 4 15,0 1-4-15,0-1 0 0,33 1 6 0,-33-10-6 16,0 10 3-16,0 0-5 0,0-1 2 16,0-18 3-16,0 19-3 0,0-19-29 0,0 0-30 15,0 18-19-15,0-18-12 0,0 0-27 0,0 0-21 16,0 0-2-16,0 0-93 0</inkml:trace>
  <inkml:trace contextRef="#ctx0" brushRef="#br0" timeOffset="46009.87">9045 5916 62 0,'0'0'36'0,"0"0"-4"0,34 0 0 0,-34 0 2 16,16 0-3-16,1-19-7 0,-1 19-3 15,1 0-6-15,-1 0-4 0,17 0-7 0,0 0 0 16,-33 0-4-16,33 0 0 0,-33 0 0 0,33 0 1 16,-33-18-6-16,0 18-22 0,17 0-18 15,-17 0-12-15,17 0-4 0,-17 0-50 0</inkml:trace>
  <inkml:trace contextRef="#ctx0" brushRef="#br0" timeOffset="46209.54">9045 6037 81 0,'0'0'48'0,"0"0"5"0,0 0 10 0,0 0 11 16,0 18 7-16,0-18-4 0,0 0-11 16,34 0-21-16,-34 0-20 0,16 0-15 0,1 0-3 15,16 0-3-15,-17 0-1 0,17 0-6 16,0 0-16-16,0-18-37 0,-33 18-34 0,33 0-18 15,-33 0-9-15,17 0 14 0</inkml:trace>
  <inkml:trace contextRef="#ctx0" brushRef="#br0" timeOffset="49057.08">11807 5051 66 0,'0'0'34'0,"0"0"2"16,0-19 4-16,0 10 17 0,0 9 6 15,0-9 0-15,0 9 3 0,0 0-2 0,0-10-7 16,0 10-6-16,0 0-24 0,0 0-13 0,0 0-11 16,0 0 1-16,0 10-1 0,0-1 1 15,0 0 3-15,0 10 6 0,-33-1 6 0,33 1-7 16,0-19-4-16,0 19 2 0,-33-1-3 15,33 1 2-15,0 9-1 0,0-10-2 0,0 1-6 16,0-19 4-16,-33 19-4 0,33-10-2 0,0 0 4 16,0 0-2-16,0 1 2 0,-17-1-2 15,17 10 2-15,0-19 3 0,0 0-4 16,0 0 16-16,0 0 25 0,0 0 21 16,0 0 23-16,0 0 5 0,17 0-11 0,-17-19-18 15,0 19-19-15,0-9-16 0,33-10-7 16,-33 10 4-16,0 0-13 0,0-10 0 0,0 0-2 15,0 1-7-15,0-10 2 0,33 9 1 0,-33 1-4 16,0-1-1-16,0 0-2 0,0 1 4 16,0-10 2-16,0 9-4 0,0 1 3 0,0 18 9 15,0-19 0-15,0 19 1 0,0-18 2 16,0 18 0-16,0 0-4 0,0 0-7 0,0 0-7 16,33 0-1-16,-33 0 1 0,0 0 5 15,0 0 0-15,0 0-5 0,0 18 3 16,0-18 0-16,0 19-3 0,0-10 1 0,0 0 3 15,33 10-1-15,-33-10 4 0,0 10-4 16,17-1 0-16,-1 1 3 0,-16-19-8 0,17 19 5 16,-1-10 6-16,1 10-9 0,16-10 0 15,-33 19 5-15,33-28-2 0,-33 18 2 0,33 1-2 16,-33-19-6-16,0 19-51 0,33-19-43 0,-33 9-38 16,0-9-30-16,0 9-31 0,0-9 1 15,17 9 13-15,-17-9 27 0,0 0-77 0</inkml:trace>
  <inkml:trace contextRef="#ctx0" brushRef="#br0" timeOffset="49257.44">11840 5172 76 0,'0'0'49'0,"0"0"-11"0,0 0-4 16,0-19-4-16,0 19-3 0,0-9-10 0,0 9-8 15,0 0-5-15,0-9 0 0,17 9-3 0,-1 0 2 16,1 0-3-16,-1 0 2 0,1 0-2 16,16 0 0-16,0-10-11 0,-33 10-24 0,33 0-16 15,0 0-9-15,-16-9-1 0</inkml:trace>
  <inkml:trace contextRef="#ctx0" brushRef="#br0" timeOffset="49589.93">12452 5004 31 0,'0'-9'27'0,"0"0"-4"0,0 9 0 16,-33 0 2-16,33 0-5 0,0 0-2 0,0-19-5 15,0 19 1-15,-33 0 1 0,33 0 0 16,0 0 1-16,-33 0 5 0,16 19-3 0,17-19 2 15,-16 0 5-15,-1 9 1 0,1 0-3 0,-1 1 1 16,17-1-3-16,-33 0 4 0,33 10-5 16,0-1 1-16,-33-18 3 0,33 19-4 0,0 0 4 15,0-19 3-15,0 18-1 0,0-8-10 16,33-1-2-16,-33 0 2 0,0 10-6 0,33-19-1 16,-33 18-2-16,17-18-5 0,-1 0 0 0,1 19-2 15,16-19 2-15,0 0-2 0,-33 0 0 16,33 0-15-16,0 0-31 0,-33 0-30 0,33-19-20 15,-33 19-14-15,17 0 6 0,-1-18 13 0,-16 18-50 16</inkml:trace>
  <inkml:trace contextRef="#ctx0" brushRef="#br0" timeOffset="49890.15">12634 4995 22 0,'0'0'24'16,"0"0"-1"-16,0 0-2 0,0 0-4 0,-33 0-3 16,33 0 1-16,0 0 3 0,0 0 4 15,-33 9 1-15,33-9 0 0,-17 10-2 0,1-1 1 16,16 0 3-16,-17 10 1 0,1-19 1 0,16 18-6 16,-17-18-1-16,17 19 0 0,0 0 0 15,0-19 2-15,0 9 5 0,0 0-2 0,0 1-3 16,0-1-3-16,0 0 5 0,17-9 2 0,-1 19-2 15,-16-19-5-15,17 0-10 0,16 0-4 16,0 0-3-16,-33 0 0 0,33 0-1 0,-33 0 2 16,33 0-3-16,-33 0-4 0,33 0-12 15,-33 0-30-15,0 0-30 0,0 0-22 0,17-19-14 16,-17 19 3-16,16-9 17 0</inkml:trace>
  <inkml:trace contextRef="#ctx0" brushRef="#br0" timeOffset="50489.51">12849 5051 12 0,'0'0'10'16,"0"0"3"-16,0 0-2 0,0 0-2 0,0 0-1 15,0 0 1-15,0 0-2 0,0 0 2 16,0 0-1-16,0 18-2 0,0-18 0 16,0 0 1-16,0 0 1 0,0 0 1 0,0 0 1 15,0 0-1-15,0 0 2 0,0 0 4 0,0 0 2 16,0 0 1-16,0 0 0 0,0 0 2 0,0 0 2 15,0 0 0-15,0 0 1 0,0 0 2 16,0 0 3-16,0 0-2 0,0 0 2 0,0 0-2 16,0 0-3-16,0 0-5 0,0 0-1 0,0 0-6 15,0 0-1-15,0 0-6 0,0 0 1 16,0 0-3-16,0 0-5 0,0 0 5 16,0 19 0-16,0-19-4 15,0 0 2-15,0 0 1 0,0 19-1 16,33-19 0-16,-33 9 0 0,0-9 1 15,16 0 2-15,1 9-6 0,0-9 3 16,-1 0 0-16,1 0 0 0,-1 0 2 0,1 0-2 16,16 0 0-16,-33-9 3 0,33 0-3 15,-33 9 4-15,0 0 9 0,0-19 3 16,0 19 1-16,0-19 3 0,0 19-7 0,0-18 1 16,0 18-8-16,0-19-2 0,-33 19-4 15,33-9 2-15,0 0 1 0,-33-1-5 0,16 10 2 16,1-9 0-16,-1 9-2 0,1 0 2 15,-1 0-4-15,-16 0-12 0,33 0-13 0,-33 0-12 16,33 9-15-16,0-9-9 0,-33 10-16 0,33-10-3 16,0 9-5-16,0-9 9 0</inkml:trace>
  <inkml:trace contextRef="#ctx0" brushRef="#br0" timeOffset="51007.5">13097 4986 28 0,'0'0'24'0,"0"0"-8"0,0 0-1 15,0 0 0-15,0 0 2 0,0 9 1 0,0 0 4 16,0 1 1-16,0-1-2 0,16-9-6 0,-16 9 0 15,0 10-2-15,0-19-4 0,17 18-2 16,-17-18-3-16,0 0 2 0,16 19 2 0,-16-19-1 16,17 0 0-16,-17 19-1 0,17-19-1 15,-17 0-1-15,33 0-1 0,-33 9 5 0,0-9 9 16,0 0 7-16,33 0 4 0,-33 0 7 0,0 0 2 16,0 0 1-16,0-9 2 0,33 9-1 15,-33 0-4-15,0 0-5 0,0-19-2 0,0 19-6 16,0 0-2-16,0-19-3 0,33 19-3 0,-33 0-6 15,0-18 3-15,0 18 1 0,0-19 1 16,0 10 0-16,0 0 3 0,0 9-3 0,0-10 0 16,0 10 1-16,0 0-10 0,0-9 3 15,0 9-5-15,0 0-4 0,0 0 3 0,0 9-6 16,0 1 5-16,0-1-2 16,0 0 2-16,0 10 0 15,0-19 0-15,0 18 0 0,0-18 4 16,16 19-4-16,-16-19 0 0,17 0-2 0,-1 19 2 15,-16-19-2-15,17 0 0 0,-17 9-15 0,17-9-27 16,-17 0-26-16,33 0-21 0,-33 0-26 0,0 0-2 16,0 0 8-16,33 0 15 0,-33-9 23 15,0 9 21-15</inkml:trace>
  <inkml:trace contextRef="#ctx0" brushRef="#br0" timeOffset="51340.55">13461 5032 6 0,'0'0'8'0,"0"19"6"15,0-19-1-15,0 0-5 0,0 0-3 0,0 18 1 16,0-18 1-16,0 0 1 0,0 0 2 16,0 19 2-16,0-19 1 0,0 0 0 15,-33 0 5-15,33 0 2 0,0 0-2 0,0 0 3 16,0 0 0-16,0 0 3 0,0 0 9 0,0 0 4 16,0 0 11-16,0 0 3 0,-33 0 2 15,33-19 2-15,0 19-3 0,0 0-2 0,0 0-10 16,0-18-2-16,33 18-12 0,-33-19-12 15,0 19 1-15,0-9-10 0,0 0 0 0,0-1-3 16,33 10 4-16,-33-9-6 0,0 9-2 0,0-9 4 16,33 9-5-16,-33 0 5 0,0 9-4 15,33-9 2-15,-33 0 1 0,0 9-3 0,0-9 4 16,16 10-2-16,1-1 4 0,-17-9-6 16,16 9 2-16,-16 10-3 0,17-19 1 0,-17 18 2 15,17-18 0-15,-17 19 0 0,33-19 2 0,-33 0-7 16,0 19-27-16,0-19-32 0,0 0-33 15,0 9-29-15,0-9-8 0,0 0 10 0</inkml:trace>
  <inkml:trace contextRef="#ctx0" brushRef="#br0" timeOffset="51621.63">13676 4790 76 0,'0'-18'35'0,"-33"8"2"16,33 10 6-16,0-18 5 0,0 18-7 0,0-19-20 16,0 19-11-16,0 0-5 0,0 0-1 15,0 19-2-15,0-19-2 0,0 18 0 0,0-18 0 16,0 10 0-16,0 8 4 0,33 1-1 16,-33 0 6-16,0-1 1 0,0 1 2 0,0-1-1 15,33 1 1-15,-33 9-4 0,0-9-5 0,0-1 1 16,33 1-3-16,-33-10-1 0,0 10 2 15,16-1-2-15,-16 1 0 0,17-1 0 0,-17 1-16 16,0 0-20-16,0-10-14 0,0 0-10 16,0 10-7-16,0-10 4 0,0-9-39 0</inkml:trace>
  <inkml:trace contextRef="#ctx0" brushRef="#br0" timeOffset="51821.25">13742 4930 36 0,'0'0'25'0,"0"0"-2"0,0-19-5 0,16 19-1 16,1-9-6-16,-17 9-4 0,16 0-4 0,1-9-1 15,-1 9 1-15,18 0-3 0,-34 0-7 16,33 0-16-16,-33 0-12 0,33 0-44 0</inkml:trace>
  <inkml:trace contextRef="#ctx0" brushRef="#br0" timeOffset="53603.03">14139 4911 20 0,'33'-9'29'0,"-33"9"2"0,0 0 4 16,0 0-1-16,0-9 1 0,0 9-3 15,0 0 1-15,0 0-4 0,0 0-7 0,0 0-6 16,0 0-5-16,0-10-3 0,0 10-6 16,-33 0 2-16,33 0-2 0,-33 0 2 15,33 0-3-15,0 0 5 0,-33 10-5 0,33-10-1 16,-34 0 0-16,34 9 2 0,-16 0-2 16,-1-9 1-16,17 19 0 0,-16-19-1 0,16 19 0 15,0-19 2-15,-17 0 1 0,17 18 5 16,17-18 10-16,-17 19 18 0,0-19-5 0,16 0-1 15,1 9-2-15,-1-9-11 0,18 9-5 16,-34-9-1-16,33 10 0 0,-33-10 6 0,33 0-3 16,-33 0-2-16,33 0 1 0,-33 9-3 15,16-9-2-15,-16 0-6 0,0 0 4 0,17 0-4 16,-17 0 1-16,0 0-1 0,0 0 2 0,0 9 3 16,0-9-4-16,-17 0 3 0,17 0 0 15,-16 19-2-15,16-19 0 0,-33 0-4 0,33 0-3 16,-33 18-3-16,0-18-24 0,-1 0-26 0,1 19-22 15,0-19-20-15,17 0-17 0,-17 0 0 16,0 19-71-16</inkml:trace>
  <inkml:trace contextRef="#ctx0" brushRef="#br0" timeOffset="58865.93">11956 5776 10 0,'0'0'20'0,"0"-18"0"16,0 18-3-16,0 0-2 0,0 0 2 15,0 0 5-15,0 0 1 0,0 0 4 0,0-19-1 16,0 19 0-16,0 0-2 0,0-9 2 15,0 9 2-15,0 0-3 0,0-9 0 0,0 9-8 16,0 0-4-16,-33-10-6 0,33 10-2 0,-17 0 2 16,1 0-5-16,-1 0-2 0,1 0 2 15,-1 0 1-15,17 0 2 0,-33 10 1 0,0-1 3 16,33 0 2-16,-33 10-3 0,0-1-6 16,16-18 4-16,1 19-6 0,16 0 4 0,-17-19-7 15,17 18 5-15,-16-8-2 0,16-1 3 0,0 0-5 16,0 10 6-16,0-1-4 0,16-18 3 15,-16 0 4-15,0 19-4 0,17-19 2 0,-1 0-2 16,-16 0-1-16,17 0-2 0,16 0 2 16,-33 0-2-16,0 0 2 0,33 0-1 0,-33 0 5 15,33-19-3-15,-33 19 3 0,0 0 5 0,33-18 7 16,-33 18-2-16,0-19 3 0,17 10-8 16,-17 0 1-16,16-1-3 0,-16 10-1 0,17-18 4 15,-17 18 7-15,16-19 0 0,-16 19 1 16,0 0 7-16,17-19-2 0,-17 19 0 0,0 0 1 15,0 0-6-15,0 0-10 0,0 0-3 0,0 0-5 16,0 0 2-16,33 0-4 16,-33 0 0-16,0 0-4 0,0 19 4 15,0-19-2-15,0 19 2 0,0-19 2 0,33 18 0 16,-33-18-5-16,0 10 3 0,0-1 0 16,33 0 0-16,-33 10 5 0,0-19-2 0,33 18-3 15,-33-18-4-15,0 19 2 0,17-19 2 16,-1 0 0-16,1 19-2 0,-1-19 2 15,-16 0-6-15,17 0-23 0,-17 0-26 16,33 0-21-16,-33 0-30 0,0 0-11 0,33 0 4 16,-33-19 10-16,0 19 18 0,0 0-43 0</inkml:trace>
  <inkml:trace contextRef="#ctx0" brushRef="#br0" timeOffset="59414.61">12452 5711 17 0,'0'0'30'0,"0"0"1"0,0 0-1 0,0 0 1 15,0 0-1-15,0 0-1 0,0-18 0 0,0 18-5 16,0 0-5-16,0 0-3 0,0 0-8 0,0 0-2 16,0 0-1-16,0 0-4 15,-33 0 0-15,33 0 0 0,0 0 4 0,-33 18 1 16,33-18 2-16,0 0 2 0,-33 10-2 16,16-1 4-16,1 0-1 0,-1 10-1 0,17-19-3 15,-16 18 3-15,-1 1 8 0,17-19-3 0,0 19 1 16,0-19 0-16,0 18-1 0,0-18 8 15,0 10 0-15,0-1 3 0,0 0-6 0,0 10-1 16,17-19-6-16,-1 0-4 0,1 18-3 16,-1-18 0-16,1 0-4 0,16 0-5 0,-33 0 4 15,33 0-1-15,0 0 0 0,-33 0-8 0,33 0-37 16,-33 0-28-16,0 0-29 0,17 0-9 16,-1-18 8-16,1 18 20 0</inkml:trace>
  <inkml:trace contextRef="#ctx0" brushRef="#br0" timeOffset="59730.84">12733 5674 11 0,'-16'0'19'15,"16"0"0"-15,0 0-4 0,0 0-1 0,-17 0-3 16,17 0 0-16,0 0-1 0,0 0 4 15,0 0 0-15,-33 0 1 0,33 19-1 0,0-19 3 16,-33 0 0-16,33 18 0 0,0-18 3 16,-33 10-2-16,33-1-1 0,0 0-1 0,0 10 3 15,0-19-3-15,0 18-3 0,0 1 10 0,-33-19 4 16,33 19 6-16,33-19-1 0,-33 18-7 16,0-18-5-16,0 10-4 0,0-10-6 15,33 9-3-15,-33-9-3 0,0 9 0 0,33-9-4 16,-33 19 2-16,33-19-2 0,-33 0 0 0,17 0-2 15,-1 0-3-15,1-19-35 0,-17 19-31 16,16 0-28-16,1-9-10 0,16 9 12 16</inkml:trace>
  <inkml:trace contextRef="#ctx0" brushRef="#br0" timeOffset="60715.96">12898 5693 39 0,'0'0'26'0,"0"0"1"16,0 0 0-16,0 0 1 0,0-19 1 15,0 19-1-15,0 0-1 0,0 0-8 0,0 0 1 16,0 0-7-16,0 0-3 0,0 0 0 0,0 0-3 15,0 0-1-15,0 0-1 0,0 0-3 16,0 0 0-16,0 0 0 0,0 0 0 16,0 0 0-16,0 0 0 0,0 0 2 15,0 19 2-15,0-19 3 0,17 0 4 0,-17 18 1 16,0-18-2-16,0 10-2 0,0-1-2 16,17 0-1-16,-17 10-3 0,0-19-2 0,0 18 0 15,0-18 2-15,16 19-2 0,-16-19-2 16,0 19 0-16,0-19 0 0,0 18 2 0,0-18-2 15,0 10 0-15,17-10 2 0,-17 0 2 16,-17 0-1-16,17 0 3 0,0 0 11 16,0 0 9-16,0 0-7 0,0 0-3 0,0 0-2 15,0-10 7-15,0 10 11 0,0 0 1 0,0-18 3 16,0 18 3-16,0-19-6 0,17 19-6 0,-17-19-9 16,0 19-3-16,0-18 1 0,16-1-3 15,-16 10-7-15,0 0 0 0,17-1-2 16,16 10 3-16,-33-18-7 0,0 18 0 0,0 0 0 15,33 0 4-15,-33 0-2 0,0 0-2 16,0 0 2-16,33 0-5 0,-33 0 3 16,0 0-3-16,0 18 3 0,0-18-2 0,16 0 5 15,-16 10-3-15,17-1 0 0,-17 0 4 16,0 10-6-16,16-19 4 0,-16 18-2 0,0-18 1 16,17 19-4-16,-17-19 7 0,17 0-6 15,-17 19 4-15,0-19-15 0,0 18-35 0,0-18-28 16,0 0-25-16,0 10-26 0,0-10-6 0,0 0 12 15,33 9 18-15</inkml:trace>
  <inkml:trace contextRef="#ctx0" brushRef="#br0" timeOffset="61080.61">13345 5674 11 0,'0'0'11'0,"-17"0"6"15,17 0-3-15,0 19-3 0,0-19-1 16,0 0-1-16,0 18 0 0,0-8 4 16,0-1-1-16,0 0 3 0,0 10 6 0,0-1 3 15,0-18 5-15,17 19 0 0,-1-19 3 0,-16 19-3 16,17-19 1-16,-17 18 7 0,17-18-1 16,16 0 2-16,-33 0 1 0,33 0-2 0,-33 0 5 15,0 0 1-15,33 0 6 0,-33 0 6 16,0 0 4-16,33-18-6 0,-33 18 4 0,0 0-11 15,0 0-1-15,0-19-2 0,16 19-9 0,-16-19-9 16,0 19-2-16,0-18-12 0,0 18-1 0,0-19 1 16,-16 1-7-16,16 8-4 0,0 10 0 15,0-18 2-15,-33 18-2 0,33 0 4 0,0-19-7 16,-33 19 1-16,33 0-2 0,0 0 6 0,-33 0 0 16,33 0-6-16,0 0-13 0,0 19-19 15,-33-19-14-15,16 0-22 0,17 18-24 16,0-18-29-16,-17 0-38 0,17 10-10 0,0-1 19 15,0-9-79-15</inkml:trace>
  <inkml:trace contextRef="#ctx0" brushRef="#br0" timeOffset="63161.57">15495 5451 18 0,'0'0'26'0,"0"0"-4"0,0-19 1 0,0 19 5 16,0 0 3-16,0 0 5 0,0-18 5 15,0 18 4-15,-17 0-3 0,17 0-8 0,0 0-11 16,0 0-10-16,0 0-8 0,0 0-3 0,0 18 1 16,0-18 7-16,0 0 9 15,0 19-5-15,0-1 4 0,0-18-2 16,0 19 9-16,0-10-2 0,17 10 5 0,-17 0-6 15,0-1-7-15,0 1-4 0,16-19-1 16,-16 18-7-16,0-8 1 0,17-1-4 0,-17 0 3 16,0 10-1-16,0-19-2 0,0 18 0 0,16-18-4 15,-16 0 2-15,0 0-29 0,0 19-37 16,0-19-21-16,0 0-14 0,0 0 2 0,0 0 9 16</inkml:trace>
  <inkml:trace contextRef="#ctx0" brushRef="#br0" timeOffset="63711.45">15511 5395 50 0,'0'-19'25'0,"0"10"-5"0,17 0-1 0,-17 0 4 16,0 9-2-16,0 0-1 0,16 0-5 0,-16-19-4 15,33 19-2-15,-33 0 0 0,0 0-3 16,0 0 2-16,33 0 2 0,-33 0 1 16,33 0 2-16,-33 0-6 0,0 0 2 0,17 0-4 15,-17 0-2-15,17 0 0 0,-1 0-1 0,-16 19 0 16,17-19 3-16,-17 0-7 0,0 0 3 16,16 9 2-16,-16 0-1 0,17-9 0 0,-17 9 2 15,0 10-4-15,0-19 1 16,0 19 1-16,0-19 1 0,0 0-3 0,0 0 4 15,0 18-2-15,0-18 0 0,-17 0 0 16,17 19-4-16,-16-19 2 0,16 0 0 0,0 18 0 16,-17-18 0-16,17 0 2 0,-16 0-2 0,16 10 0 15,0-1-2-15,-17 0 2 16,17-9-3-16,0 19 3 0,17-19-3 0,-17 0 3 16,16 19-2-16,1-19 2 15,-17 0 2-15,16 0-1 0,1 18-1 0,-1-18 0 16,17 0-2-16,-33 0 2 0,33 19 2 15,-33-19-2-15,33 0-3 0,-33 18 4 16,0-18 0-16,17 0-1 16,-17 0 2-16,0 0 1 0,0 0 1 0,0 0 3 15,0 10 10-15,-17-10-1 0,17 0-5 16,0 0-2-16,0 9-7 0,-33-9-2 0,33 0 6 16,-33 9-6-16,0-9 0 0,17 0 0 15,-1 19 1-15,1-19 1 0,-1 0-2 0,1 0 0 16,-1 0-3-16,0 0 1 0,17 0-10 0,-33 18-14 15,33-18-17-15,0 0-16 0,-33 0-16 16,33-18-1-16</inkml:trace>
  <inkml:trace contextRef="#ctx0" brushRef="#br0" timeOffset="64210.5">16073 5469 33 0,'0'0'22'0,"0"0"-5"0,0-18 2 0,0 18 0 16,0 0-3-16,0 0-3 0,0 0-3 16,0 0-4-16,0 0-2 0,-33 0 0 15,33 0-2-15,0 0 2 0,0 18 2 0,-33-18 1 16,33 10-3-16,0-1 0 0,0 0 0 0,0 10 0 15,-33-19-2-15,33 19 0 0,0-19 0 16,0 18 0-16,0-18-1 0,0 19-1 0,0-19 0 16,33 18 2-16,-33-18-2 15,0 10 3-15,0-10 6 0,0 0 8 16,0 0 5-16,0 0-1 0,33 0 1 0,-33 0-2 16,0 0-3-16,0 0-1 0,33-10 4 15,-33 10-1-15,0 0 4 0,0 0 2 0,0-18-1 16,0 18-4-16,17-19-1 0,-17 19-5 15,0 0 2-15,0-18-3 0,0 18-2 0,0 0-3 16,0 0-3-16,0-19-1 0,17 19-2 16,-17 0-5-16,0 0 4 0,0 0 1 0,0 19-1 15,0-19-3-15,0 0 2 0,0 18 0 16,16-18 0-16,-16 19-3 0,0-19 7 16,17 18-4-16,-17-18-3 0,16 10 3 0,-16-1 0 15,17 0 0-15,-17-9-6 0,16 19-27 16,17-19-20-16,-33 0-14 0,0 0-18 0,0 0-3 15,33 0 5-15,-33 0 11 0</inkml:trace>
  <inkml:trace contextRef="#ctx0" brushRef="#br0" timeOffset="64494.4">16288 5432 14 0,'0'-18'22'0,"0"-1"1"0,0-9-4 15,0 10-2-15,0-1 6 0,-33 0 8 0,33 1 4 16,0 18 5-16,0-19 7 0,0 10-5 0,0-1-4 15,0 1-13-15,0 9-9 0,0 0-10 16,0 0-3-16,0 0-2 0,0 9-1 16,0 1-2-16,0-1 4 0,0 10 1 15,0-19 0-15,0 18 9 0,0 1 6 0,0 0 3 16,0-10 9-16,33 9-9 0,-33 1-4 0,0 0-4 16,0-1 0-16,0 19-4 0,0-27-1 15,0 8-4-15,17 1 2 0,-17 0-6 0,0-1 0 16,0-18 0-16,16 19 3 0,-16-1-3 15,0-18 2-15,0 10 1 0,17-1-3 0,-17-9 1 16,0 9-7-16,0-9-34 0,0 19-32 0,0-19-22 16,17 0-14-16,-17 0 0 0</inkml:trace>
  <inkml:trace contextRef="#ctx0" brushRef="#br0" timeOffset="64977.54">16652 5451 21 0,'-33'0'30'0,"33"0"-4"0,0 0-1 16,-16 0-2-16,16 0-4 0,-17 0 3 15,17 0-2-15,0 0 3 0,-16 0-3 0,-1 0 2 16,17 18-4-16,-17-18-7 0,17 10-3 15,-16-1-2-15,-1 0 0 0,17 10-2 0,0 0 0 16,0-19-2-16,0 18 0 0,0 1 0 16,0-19-2-16,0 18 0 0,0-18 0 0,0 10 0 15,0-1 2-15,0 0 1 0,0-9-3 16,0 19 4-16,0-19 2 0,17 0 4 0,-17 0 2 16,16 0 2-16,-16 0 10 0,17 0 3 0,0 0 7 15,-17-19 10-15,16 19 3 0,-16-9-5 16,17 0 2-16,-17 9-9 0,16-10-4 0,-16-8-4 15,33 18-9-15,-33-19 10 0,0 1 8 0,0 18 5 16,0-19-5-16,0 19 2 0,0 0-3 16,0-19-9-16,0 19-3 0,0 0-7 15,0 0-15-15,0 0 2 0,0 0-5 0,0 19 4 16,0-19 3-16,0 0-5 16,0 19-7-16,0-19 5 0,0 18 2 0,0-18 1 15,33 19-1-15,-33-19 2 0,0 18 1 0,0-18-5 16,33 0 2-16,-33 10 0 0,0-1 0 15,0-9-13-15,17 9-35 0,-17-9-33 0,0 0-32 16,16 0-44-16,-16 0-16 0,17 0 13 0,-17 0 33 16</inkml:trace>
  <inkml:trace contextRef="#ctx0" brushRef="#br0" timeOffset="65363.53">16867 5535 11 0,'0'0'17'0,"0"0"2"0,0 0-3 15,0 0-2-15,0 0-3 0,0 0 0 16,0 0 3-16,0 18 1 0,0-18-3 0,0 0 4 16,0 19 0-16,0-19 1 0,0 0 0 15,0 18-1-15,0-18-3 0,0 0 0 0,0 0 1 16,-33 0 3-16,33 0 1 0,0 10 9 16,0-10 9-16,0 0 9 0,0-10 8 0,0 10 2 15,-16 0 11-15,16 0 7 0,0 0 7 16,0-18 1-16,0 18 6 0,0 0-5 0,0-19-7 15,0 19-17-15,16-18-9 0,-16 18-12 0,0-19-11 16,0 19 0-16,33-19 8 0,-33 10-13 16,0 0-1-16,0-1-4 0,0 10-14 0,33 0 6 15,-33 0-6-15,0 0-2 0,33 10 0 16,-33-1 0-16,0 0-5 16,17-9 6-16,-17 19 1 0,16 0 4 0,-16-19-2 15,17 18-3-15,-17-18-3 0,16 19 2 16,-16-19 0-16,17 18 3 0,-17-8-1 0,33-1-6 15,-33-9 8-15,0 9-2 0,0 10-16 0,0-19-43 16,0 18-46-16,0-18-35 0,0 0-44 16,0 0-37-16,0 0 0 0,0 19 29 0</inkml:trace>
  <inkml:trace contextRef="#ctx0" brushRef="#br0" timeOffset="65861.19">17297 5432 15 0,'-33'0'9'0,"33"0"6"16,0 0 2-16,0 0 5 0,-33 0 0 16,33 19-5-16,-17-19 5 0,1 18 4 0,16-8-3 15,0-1 3-15,-17 19-2 0,17-28 3 16,0 19 0-16,0-1 3 0,0 1-2 0,0-1-2 15,0-18 2-15,0 19 3 0,17-10 5 0,-17 10 14 16,16-19-4-16,1 18-9 0,16-18-13 16,-33 0-2-16,33 0-13 0,-33 19 1 0,33-19-7 15,-16 0 0-15,-1-19 8 0,1 19 6 16,-1 0 2-16,1 0-4 0,-1 0 3 0,1-18-5 16,16 18 1-16,-33-19 8 0,33 10-5 15,-33 0-3-15,0-1 4 0,33 10-6 0,-33-18 5 16,0-1-9-16,0 1 1 0,0-1-1 15,0 19-2-15,0-19 0 0,0 10-6 0,0 0 3 16,0-1-2-16,0 10-1 0,-33 0 1 16,33 10-4-16,-33-1 0 15,33 0 6-15,0 10-3 0,0-19 0 16,-33 19 4-16,33-1-3 0,33 1 0 0,-33-19 4 16,0 18 4-16,0-8-5 0,33-1 3 0,-33 0-3 15,33 10-4-15,-16-19 0 0,-1 18 0 16,17-18 2-16,-16 0-8 0,16 0 6 0,0 19 2 15,0-19-13-15,0 0-34 0,-33 0-28 0,17 0-34 16,-1-19-37-16,1 19-22 0,-1 0 6 0</inkml:trace>
  <inkml:trace contextRef="#ctx0" brushRef="#br1" timeOffset="79746.98">11460 5590 21 0,'0'0'13'16,"0"0"-4"-16,0 0-3 0,0 0-2 16,0 0-2-16,0 0 3 0,16 0 2 0,-16 0 1 15,17 0 0-15,-17 0 0 0,33 0 4 0,-33 0-2 16,0 0 2-16,33 0 2 0,-33 0 3 16,0-18 3-16,0 18 1 0,33 0 5 15,-33 0-4-15,0 0 4 0,0 0 0 0,33 0 0 16,-33 0 0-16,0 0-4 0,0 0-2 15,0-19-4-15,17 19 0 0,-17 0-5 0,16 0-1 16,-16 0 3-16,17 0-4 0,-17 0 3 16,16 0 1-16,1 0 1 0,16 0 2 0,-33 0 3 15,33-18-1-15,-33 18 1 0,33 0-4 0,0 0-3 16,-16 0-4-16,-1 0-3 0,17-19-1 16,17 19-2-16,-50 0-4 0,33 0 5 0,0 0-1 15,0 0 0-15,-33 0 0 0,33 0 0 16,-16 0-2-16,16 0 4 0,0-19 6 0,0 19 20 15,-33 0 2-15,33 0-10 0,0 0-6 0,-16-9-7 16,16 9-3-16,-17 0-3 0,34 0 1 16,-50-9-2-16,33 9-2 0,0 0 0 0,0 0 0 15,-16 0 3-15,16-10-1 0,0 10-5 16,0 0 5-16,0 0-6 0,0 0 5 0,0 0-1 16,-33 0 2-16,33 0-2 0,0 0 0 15,-16 0 4-15,16 0-4 0,0 0 0 0,0 0 0 16,-17 0 0-16,18 0 0 0,-18 0 0 15,17 0 0-15,17-18 0 0,-17 18-2 0,0 0 7 16,-17 0-5-16,17 0 0 0,1 0 0 16,-1 0 0-16,0-19 0 0,0 19 0 0,-33 0 0 15,33 0 2-15,-17 0-4 0,17 0-2 0,-16 0 5 16,0 0 2-16,16 0-3 0,0 0 0 16,-33-18 0-16,33 18 0 0,0 0 0 0,-17 0 0 15,1 0 0-15,16 0 2 0,-16 0-4 16,16 0 2-16,0 0 2 0,0 0-2 0,0-19 1 15,-33 19-1-15,33 0 0 0,0 0 2 0,17 0 0 16,-17 0-1-16,-33 0-6 0,33 0 5 16,0 0 4-16,0-19-7 0,0 19 3 0,17 0 1 15,-17 0-1-15,-33 0 0 0,33 0 0 16,0 0-2-16,0-9 0 0,-17 9 2 0,17 0 0 16,1 0 2-16,-1-9-2 0,0 9 0 15,-33 0 0-15,33 0-4 0,-17 0 7 0,17 0-2 16,-16 0 2-16,-1 0-3 0,17 0 0 15,1 0 0-15,-34-9 0 0,33 9 2 0,0 0-6 16,-33 0 1-16,33 0 5 0,-17 0 1 0,17 0-6 16,0 0 3-16,1 0 0 0,-34 0 0 15,33 0 2-15,0 0 0 0,-17 0-2 0,1 0 2 16,16 0-1-16,-17 0-1 0,17 0-2 16,0 0-1-16,-33 0 3 0,34 0 1 0,-18 0-5 15,1 0 6-15,16 0-2 0,-17 0 0 16,1 0 1-16,-1 0 3 0,17 0-7 0,-33 0 3 15,33 0 0-15,1 0 2 0,-34 0-2 0,16 0 0 16,1 0-2-16,16 0-3 0,-17 0 6 16,1-19 3-16,-1 19 1 0,17 0-7 0,0 0 2 15,-33 0-2-15,34 0 5 0,-34 0-3 16,16 0 0-16,1 0-5 0,16 0 5 0,-33-19 3 16,16 19-1-16,1 0-2 0,-1 0 0 15,17 0-2-15,-33 0 2 0,33 0 4 0,-33 0-4 16,0 0 2-16,33 0-4 0,-33 0 2 0,17 0 0 15,0-18-2-15,-1 18 5 16,-16 0-5-16,17 0-3 0,-1 0 9 0,17 0-1 16,0 0-3-16,-33 0 0 0,33 0-4 15,0 0 5-15,-33 0-4 0,17 0 1 0,0 0 2 16,-1 0 4-16,1-19-4 0,-1 19-2 16,1 0 3-16,-1 0 1 0,17 0-2 0,-33 0 0 15,33-9 0-15,-33 9 0 16,0 0 2-16,33 0-2 0,-33-10 0 15,17 10 2-15,-17 0-4 16,17-9 2-16,-1 9 0 16,-16 0 2-16,17 0-2 0,-17-9-2 15,16 9 0-15,1 0 2 0,-1 0 2 16,-16-9-2-16,33 9 0 0,-33 0 0 0,0 0-2 16,33 0 6-16,-33 0-4 0,0 0 3 15,33 0-6-15,-33 0 3 0,0 0-5 0,17 0 5 16,-1 0 0-16,1 0 5 0,0 0-7 15,-1-19 4-15,1 19 1 0,-1 0-3 16,17 0-3-16,-33 0 4 0,33 0-1 0,0 0 0 16,-33 0 0-16,17 0 0 0,16 0 0 0,-16 0-2 15,-1 0 5-15,17 0-3 0,0 0 0 0,-33 0 2 16,33 0-2-16,0 0 0 0,-33 0 3 16,33 0 21-16,-16 0 2 0,0 0-4 0,16 0-1 15,-17 0-3-15,17 0-7 0,0 0-4 16,0 0-3-16,-33 0-4 0,17 0 6 0,16 0-4 15,0 0 0-15,0 0 0 0,0 0-4 0,-33 0 2 16,33 0 6-16,-16 0-3 0,16 0 15 16,-17 0 5-16,17 0-12 0,-16 0-6 0,16 0 2 15,0 0 0-15,-33 0 4 0,33 0 4 0,-33 0 3 16,33 0-2-16,-16 0 6 0,-1 0 7 0,1 0-4 16,-1 0-12-16,1-19-6 0,16 19 0 15,-33 0-1-15,33 0 2 0,-33 0-6 16,33 0 1-16,-33 0-1 0,17-18-1 0,-1 18 1 15,1 0-2-15,-1 0-4 0,-16 0 7 16,17 0-1-16,-1 0-2 0,1 0 1 0,-17 0 2 16,33 0-8-16,-33 0 5 0,33 0 0 0,-33 0 3 15,33-19-5-15,-33 19 2 0,17 0 0 16,-1 0 3-16,1 0-3 0,-1 0-4 16,1 0 4-16,-1 0 0 0,1 0 0 15,16 0 0-15,-33 0-3 16,33 0 5-16,-33 0 0 0,0 0-1 0,0 0-4 15,33 0 6-15,-33 0-9 16,0 0-35-16,0 0-36 0,0 0-25 16,0 0-41-16,0 0-40 0,0 0-23 0,-33-9 11 15</inkml:trace>
  <inkml:trace contextRef="#ctx0" brushRef="#br1" timeOffset="81795.22">11460 6418 47 0,'0'0'25'15,"0"0"-9"-15,-17 0-3 0,17 0-3 0,0-18-4 16,0 18-1-16,0 0 3 0,0 0 1 16,0 0 5-16,0 0 2 0,17 0 1 0,-17 0-3 15,0 0 2-15,16 0-4 0,1 0 3 16,-17 0 0-16,33 0 7 0,-33 0 2 0,0 0-1 16,33 0-1-16,-33 0 1 0,33 0-2 15,-33 0-2-15,33 0 0 0,-33 0 8 0,17 0 1 16,-1 0-3-16,17 0 2 0,-16 0-3 0,16-19-3 15,0 19 0-15,0 0 8 0,0 0-10 16,17 0 2-16,-17 0-6 0,33-19-4 0,-33 19 0 16,0 0 2-16,17 0-1 0,16 0-3 0,-33-18 5 15,33 18-6-15,-33-10 4 0,17 10-10 16,16 0 1-16,-33-9 0 0,0 9-3 16,0 0 2-16,0-9-2 0,17 9 2 0,-17 0-2 15,0 0-3-15,0 0 0 0,0 0 5 0,0 0 1 16,17 0-6-16,-17 0 5 0,0 0-2 15,-17-9 5-15,18 9-2 0,15 0-1 0,1 0 0 16,-17 0 15-16,0 0 10 0,-17-10-1 16,34 10-5-16,0 0-9 0,-17 0-4 0,0 0-3 15,0 0-1-15,0 0-2 0,0 0-2 0,17 0 0 16,-17 0 1-16,0-18-1 0,16 18 0 16,-16 0 0-16,34 0 0 0,-34 0 0 0,0 0-4 15,0 0 4-15,16-19 2 0,-16 19-2 16,34 0 0-16,-34 0-3 0,0 0 6 0,0 0-1 15,0 0-2-15,17 0-3 0,-17-19 3 16,0 19 3-16,0 0 0 0,0 0-6 0,-17 0 3 16,17 0 3-16,1 0-2 0,-1 0-3 15,0 0 0-15,0 0-2 0,0 0 8 0,0 0-4 16,16 0 1-16,-15 0-3 0,-1 0 5 0,0 19-3 16,0-19 4-16,16 0-7 0,-16 0 3 15,1 0 3-15,-1 0-5 0,0 0 2 0,16 0-6 16,-16 0 8-16,0 19-1 0,0-19-1 0,1 0 4 15,-1 0-3-15,0 0-4 0,0 0 0 16,16 0 3-16,-16 0 3 0,1 0-3 16,-18 0 0-16,17 0-2 0,17 0 2 0,-1 0 2 15,-16 0-2-15,1 0 0 0,-1 0 0 0,0 0 1 16,16 0-1-16,-16 0-3 0,0 0 5 16,17 0-5-16,-17 0 3 0,0 0 0 0,0 0 5 15,0 0-5-15,0 0 0 0,0 0 1 16,1-19-1-16,-18 19 2 0,17 0-2 0,-16 0-2 15,-1 0 5-15,17 0-3 0,0-19-2 0,-33 19 2 16,33 0-2-16,-16 0 4 0,0 0-2 16,16 0 0-16,-17-18 0 0,17 18 3 0,0 0-3 15,0 0 2-15,-33-9-4 0,33 9 4 0,0 0-4 16,1-10 2-16,-1 10 0 0,16 0 0 16,-16 0 2-16,-33 0-2 0,33-9 0 0,0 9 0 15,1 0 3-15,-18 0-3 0,17 0 0 16,0-9-5-16,0 9 6 0,-33 0-1 15,33 0-3-15,-16 0 1 0,16 0 6 0,-16-10-4 16,16 10 0-16,-17 0 0 0,17 0 1 0,0 0-1 16,-33 0 4-16,33 0-8 0,-16 0 1 15,-1 0 5-15,1 0 2 0,16 0-4 0,0 0 0 16,-33-18 3-16,33 18-3 0,0 0 0 0,-33 0 0 16,17 0 2-16,16 0-5 0,-17-19 3 15,1 19 0-15,16 0 1 0,0 0-1 0,-33 0 0 16,33 0 2-16,0 0 0 0,-16 0 0 15,-1-18-4-15,17 18 2 0,-16 0 0 0,16 0 3 16,0 0-3-16,0 0 0 0,-33 0 1 0,33 0-4 16,-16 0 1-16,-1 0 3 0,1 0 4 15,-1 0-8-15,1 0 3 0,-1 0 4 0,1 0-4 16,16 0 0-16,-33 0-4 0,33 0 5 16,-33 0-1-16,0 0 2 0,33 0-2 0,-33 0 10 15,17 0 8-15,-1 0 0 0,1 0-6 0,-1 0-8 16,1 0 0-16,-1 0 0 0,1 0-8 15,16 0 9-15,-33 0 2 0,33 0-4 0,-33 0 2 16,33 0 2-16,-33 0-2 0,17 0 1 0,-1 0-3 16,1-19 4-16,-1 19-2 0,1 0 11 15,-1-9 3-15,1 9 3 0,16 0-2 16,-33-10-1-16,0 10-10 0,33 0 3 0,-33-9-8 16,0 9 2-16,33 0-5 0,-33 0 3 15,0-9 5-15,17 9-4 0,-1 0 1 0,-16 0-1 16,17 0 0-16,-17 0-1 0,16 0 1 0,-16-10-3 15,17 10 3-15,-1 0-5 16,1 0 3-16,-17 0-1 16,33 0-2-16,-33 0-2 0,0 0 4 15,0 0-40 1,0 0-34-16,0 0-24 0,0 0-27 0,0 0-24 16,0 0-14-16,0 0-2 0,-33 0 12 15,16-18 22-15</inkml:trace>
  <inkml:trace contextRef="#ctx0" brushRef="#br1" timeOffset="84110.39">11526 5609 5 0,'0'0'12'0,"0"0"5"0,0 0-2 0,0 0-3 15,0-9-3-15,-33 9-2 0,33 0-1 16,0 0 2-16,-17 0 2 0,17 0 0 0,0 0-1 15,-16 0-1-15,16 0 0 0,0 9-4 0,-17-9 0 16,17 0 0-16,0 0-3 0,-16 9 4 16,16-9 3-16,0 19 1 0,0-19-2 0,-17 0 0 15,17 0 0-15,0 18-1 0,0-18 1 0,0 0 2 16,0 0 0-16,0 19-1 0,0-19 0 16,0 0 2-16,0 0 0 0,0 19-1 0,0-19-1 15,0 0 7-15,0 18 1 0,0-18-6 16,0 0 1-16,0 10 1 0,0-1-3 0,0 0 2 15,0 10 18-15,0-19-7 0,0 18-4 16,0-18-2-16,0 19 4 0,0-19 14 0,0 19 2 16,0-1-10-16,0-8-2 0,0-1 6 15,0 19 7-15,0-28-1 0,0 18-7 0,0 1 8 16,0 0 2-16,0-1-13 0,0 1-8 0,0 9-7 16,0-10-3-16,0 1 1 0,0-1 29 15,0 10 16-15,0-9-7 0,17 18-19 16,-17-18-10-16,0-1 0 0,0 10-1 0,16 9 7 15,-16-18 3-15,0 0-2 0,17 9-5 0,-17-1-10 16,0 1 1-16,0-9-5 0,16 0 4 16,-16 9-3-16,0-10 4 0,17 19 8 0,-17-18 9 15,0 0 20-15,0-1 3 0,0 1-9 0,0-1-5 16,33 10-18-16,-33-9-9 0,0-1-2 16,0 1 7-16,0 9-5 0,0-9-9 0,0-1 2 15,0 1 1-15,0-1-4 0,0 10 4 16,0-9-1-16,0 18-1 0,0-18 7 0,0-1-9 15,0 1-3-15,0 0 1 0,0 8 8 16,0-8-3-16,0 0-3 0,0-1-3 0,0 10 1 16,0-9 5-16,0-1-2 0,0 1 1 0,0 0 1 15,0-1-8-15,0 10 7 0,0-9 3 16,0-1-4-16,0 1 3 0,0-1-6 0,0 1 2 16,0-10 0-16,0 10 0 0,0 0 3 15,0-10-3-15,0 19 0 0,0-10-2 0,0 1-1 16,0-10 6-16,0 10-3 0,0 0 0 0,0-1 2 15,0 1-7-15,0-1 12 0,33 1-7 0,-33 9-5 16,0-10 11-16,0 1-6 0,0 0 2 16,0-1-7-16,0 1 7 0,0-10-2 0,0 10 0 15,0-1 1-15,0 1-1 0,-33 0 0 0,33-1-6 16,0-18 8-16,0 19-2 0,0-10 4 16,0 0-2-16,0 1-2 0,0 8 0 15,0 1 4-15,0-19-2 0,0 18-7 0,0 1 6 16,0-19 4-16,0 19 2 0,0-10-5 0,0 0-4 15,0 1 9-15,0 8-3 0,0 1-6 16,0-1 4-16,0-18 0 0,0 19 7 0,0 0-6 16,0-10-6-16,0 10-1 0,0-10 2 0,0 19 7 15,0-10-5-15,0-18-2 0,0 19 2 16,0 0-4-16,0-10 5 0,0 9 3 0,0-8-4 16,0 18 0-16,0-28-2 0,0 18 8 15,0 1-4-15,0-19 0 0,0 18-4 0,0-8 2 16,0-1 3-16,0 0-5 0,0 10 2 0,0 0 2 15,0-19-5-15,0 18 3 0,0-18 0 0,0 19 7 16,0-1-7-16,-33-18 0 0,33 10 4 16,0-1 1-16,0 0-2 0,0 1-3 15,0-10 2-15,0 9-1 0,0 9 3 0,0-18-4 0,0 19 3 16,0-19-3-16,0 19-2 16,0-19 2-16,0 9 0 0,0-9 4 0,0 9 1 15,0 1-8-15,0-10 0 0,0 9 6 16,0 0-7-16,0 1 6 0,33-1 5 15,-33 9-6-15,0-18-4 0,0 19 5 16,0-19-7-16,0 0 2 16,0 0 9-16,0 19-4 0,0-19-6 15,0 0 5-15,0 9 1 16,0-9 1-16,0 9-3 16,0-9-3-16,0 10 5 0,0-10-5 15,0 0 4-15,0 9-1 0,0 0-4 16,33 0 6-16,-33-9 5 0,0 10-5 0,0-10-9 15,0 18 7-15,0-18 0 0,0 19 0 16,0-19 5-16,0 0-9 16,0 19 9-16,0-19-7 0,0 0 4 0,0 0-2 15,0 0-3-15,0 9 1 0,0-9 6 16,0 9-7-16,0 0 5 0,0-9 2 16,0 0-7-16,0 10 0 0,0-10 9 0,0 9-9 15,0-9 1-15,0 9 6 0,0-9-9 0,0 10 9 16,0 8-2-16,0-18-2 15,0 0 0-15,0 0 1 0,0 19-5 16,0-19 4-16,0 18 2 16,0-18 3-16,0 10-7 0,0-10 3 15,0 9 1-15,0 0-2 0,0-9-7 0,0 10 7 16,0-1 4-16,0 0-7 0,0 1 1 16,0 8-1-16,0-18 6 0,0 19-3 0,0-19-3 15,0 18 8-15,0-18-8 0,0 10 5 16,0-1 0-16,0 0-2 15,0 1 2-15,0-1-5 0,0-9 8 16,-33 9-5-16,33-9-2 0,0 9 2 0,0 10 0 16,0-19 5-16,0 0-11 15,0 0 8-15,0 0-5 0,0 0 4 0,0 19 3 16,0-19-8-16,0 0 2 16,0 0 4-16,0 0-4 0,0 0 6 15,0 0 1 1,0 0-10-16,0 0-43 0,0 0-36 15,0 0-30-15,0 0-40 0,0 0-42 0,0 0-20 16,0 0 0-16,0-19 16 0,0 19 28 16,0-28-83-16</inkml:trace>
  <inkml:trace contextRef="#ctx0" brushRef="#br1" timeOffset="87040.37">11691 8985 5 0,'0'0'2'0,"0"19"4"15,0-19 3-15,0 0 1 0,-16 0-3 16,16 0-2-16,0 19-4 0,0-19 0 0,-17 0-1 16,17 0 0-16,-16 18 0 15,16-18 1-15,0 0-1 16,0 0 1-16,0 10 0 16,0-10 0-16,0 0 2 0,0 0 0 0,0 9 2 15,-17-9 2-15,17 9-1 0,0-9 1 0,0 10 1 16,0-10-1-16,0 0-1 0,0 0 1 15,0 0-3-15,-33 9 1 0,33-9-2 0,0 0-1 16,0 0 1-16,0 0 0 0,-33 9 0 0,33-9 2 16,0 0 4-16,0 0 2 0,0 9-2 15,0-9 2-15,-33 0-1 0,33 0 3 0,0 0 5 16,0 0 1-16,0 0 2 0,0 0 2 16,0 0-5-16,0 0-3 0,0 0-5 0,0 0-2 15,33-9-1-15,-33 9 1 0,0 0-2 16,0-9-1-16,33 9 1 0,-33 0-4 0,33-9 2 15,-33 9 1-15,17 0-2 0,-1-10 0 0,1 10 1 16,-1-9-4-16,1 9 0 0,16 0 0 16,0-9 1-16,0 9 1 0,0 0-2 0,-16 0 0 15,16-10 1-15,0 10-1 0,0 0 0 16,0 0 0-16,0 0 2 0,17 0-2 0,-17 0 2 16,33 0-4-16,-33 0 2 0,0-18 0 0,0 18 2 15,0 0-2-15,0 0 0 0,17 0 0 16,-17 0 0-16,0-19 0 0,0 19 2 0,0 0 10 15,0 0 5-15,17-19 0 0,-17 19 17 16,0-9 7-16,0 9-11 0,0-9-14 0,17 0-6 16,16 9-5-16,-33-10-5 0,0 10 0 0,17 0 0 15,16-9 0-15,-33 9 3 0,16 0-3 0,1-9 0 16,0 9 0-16,16 0 0 0,-33-10 0 16,16 10 0-16,-15 0-4 0,32 0 6 0,0 0-2 15,-33 0-2-15,17-18 5 0,16 18-6 16,0 0 3-16,-33 0 2 0,16 0-2 0,18-19 0 15,-34 19 1-15,16 0 2 0,1 0-6 0,0-18 3 16,16 18 0-16,-33 0 3 0,0-10-2 16,0 10 0-16,17 0-3 0,-17-9 0 0,0 9 7 15,0-9 0-15,0-1-2 0,0 10 8 16,16-9 11-16,-15 9-1 0,-1-9 0 0,0 9-5 16,16-10-6-16,-16 10-1 0,0 0-4 0,34-18-5 15,-34 18 2-15,-17 0 0 0,34-19 0 0,-1 19-2 16,-16 0-2-16,1 0 2 0,-1-18-3 15,0 8 3-15,16 10 7 0,-16 0 19 0,34-9-11 16,-51 9-6-16,34-9-6 0,-17 9 5 0,16-10-8 16,-16 10-2-16,17 0 10 0,-17-9 11 15,17 9-7-15,-1 0-6 0,-16-9-3 0,17 9 5 16,-17 0-10-16,0 0 8 0,0 0 11 16,33 0-2-16,-33 0-3 0,-16 0-5 15,16-9 0-15,0 9-2 0,0 0-5 0,0 0 5 16,0 0 23-16,0 0 15 0,1 0 0 0,-1 0-14 15,0 0-8-15,16 0-12 0,-16 0 0 0,0 0-7 16,-16 0 3-16,16 0-7 0,0 0 5 16,0 0-7-16,0 0 9 0,0 0-2 0,0 0-5 15,0 0 4-15,1 0-1 0,-1 0-1 16,16 0 4-16,-16 0-7 0,-33-19 3 0,33 19 2 16,-16 0 8-16,-1 0 8 0,18-19-4 0,-18 19 2 15,17 0-1-15,0 0-3 0,-33-18-7 16,33 8-3-16,0 10 0 0,-16-9-2 0,-1 0 0 15,17 9 0-15,-16 0 0 0,16-9 7 0,0 9-5 16,0-10-6-16,-16 10 1 0,16-9 4 16,0 9 3-16,0-9-4 0,0 9 2 0,0 0-4 15,0 0 2-15,-16 0-4 0,-1 0 6 16,17 0 0-16,-16-19-5 0,16 19 5 0,0 0 1 16,-33 0-7-16,33 0 4 0,0 0 4 15,-16 0-6-15,-1-19-2 0,1 19 8 0,16 0 0 16,-17 0-4-16,1 0 0 0,16 0-3 0,0 0 3 15,-33 0 1-15,33 0-1 0,-16 0-3 16,-1-18 6-16,1 18-3 0,-1 0-2 0,1 0 6 16,16-9-4-16,0 9 0 0,-33 0 0 15,33 0 3-15,0-10-8 0,-16 10 2 0,-1 0 3 16,17 0-2-16,-16-9 3 0,16 9 6 0,0 0-10 16,-33-9 3-16,33 9 5 0,0 0-5 15,-16 0 0-15,-1 0 0 0,1-10-5 0,16 10 7 16,-17 0-2-16,1-9 0 0,16 9 2 0,-33 0-2 15,33-9 1-15,-33 9-1 0,33 0-6 16,-33 0 6-16,17 0 0 0,-1 0 0 0,1 0 0 16,-1 0 0-16,1 0 5 0,-1 0-7 15,1 0-4-15,16 0 8 0,-33 0 1 0,0-19-2 16,33 19 3-16,-33 0-4 0,0 0 1 16,33 0-4-16,-33 0 9 0,0 0-13 0,17 0 4 15,-1 0 3-15,-16 0 4 0,0 0-3 0,17 0-1 16,-1 0-2-16,-16 0 4 0,17 0-5 0,-17 0 9 15,0 0-12-15,16 0 8 0,1 0-4 16,-17 0 8-16,0 0-9 0,33 0 0 16,-33 0 7-16,0 0-2 15,0 0-4-15,0 0 6 0,0 0-3 0,0 0-15 16,0 0-47-16,0-19-41 0,0 19-43 0,0 0-36 16,0-18-18-16,-33 9 2 0,33-1-116 15</inkml:trace>
  <inkml:trace contextRef="#ctx0" brushRef="#br1" timeOffset="89322.54">17793 5125 6 0,'0'0'6'0,"0"0"8"15,0 0 3-15,17 0-1 0,-17 0 0 0,0 0-3 16,0 0 0-16,0 0 1 0,16 0-3 16,-16-9 4-16,17 9-2 0,-17 0 4 0,16 0-3 15,1-9 1-15,-17 9-1 0,33 0-1 16,-33 0 0-16,33 0 0 0,-33-19 1 0,33 19 0 15,-33 0-2-15,17 0-2 0,-1 0-5 0,-16 0-1 16,17 0 0-16,-1-19-4 0,1 19 5 16,-17 0-1-16,16 0-2 0,1 0 2 0,-17 0-1 15,33 0-2-15,-33 0 1 0,33 0-2 16,-33 0-2-16,33 0 2 0,-33 0 7 0,17 0 7 16,-1 0 1-16,1 0-3 0,-1 0-9 0,1 0-1 15,-1 0 1-15,1 0-2 0,16-18 3 16,-33 18-1-16,33 0-2 0,-33 0 0 0,0 0 0 15,33 0-1-15,-33 0 2 0,0 0 3 0,0 0 5 16,17 0 5-16,-17 0-3 0,0 0 1 16,0 0 0-16,16 0-4 0,-16 0 2 15,0 0 6-15,0 0-9 0,0 0 0 0,0 0-4 16,0 0 3-16,0 0-4 0,0 0 1 0,0 0-2 16,0 0 0-1,0 0-1-15,0 0 1 0,0 0-1 0,0 0 1 16,0 0-5-1,0 0 4-15,0 0 0 0,0 18-1 0,0-18 0 16,0 19 3-16,0-19-3 16,0 19 0-16,0-10-2 0,0 0 2 15,0 1 0-15,0 8 2 0,0 1-2 0,0-1 2 16,0 1-2-16,0 0 0 0,17-10 7 16,-17 9 23-16,0 20-1 0,0-20-9 0,0 1-2 15,0 0-5-15,0-1-1 0,0 10 13 16,0-9-1-16,0-1-7 0,0 1-3 0,0-1-5 15,0 10 13-15,0-9 0 0,0 18 1 0,0-18-4 16,0-1 0-16,0 1-6 0,0 9 5 16,0-10-7-16,0 1 1 0,0 0 1 0,0-1 3 15,0 10 1-15,0-9 5 0,0-1 1 16,16 1 5-16,-16 0 15 0,0-1-7 0,0 1-12 16,0 9-2-16,17-10-9 0,-17 1-3 15,0-19-4-15,16 19 2 0,-16-1-1 0,0 1-1 16,0 9 8-16,0-10 3 0,0-18 11 0,17 19 2 15,-17-1 3-15,0 1-5 0,0 0-13 16,0 9-5-16,0-10-7 0,0 1 6 0,0-1-2 16,0-8-3-16,0 18-1 0,0-1 2 0,0-8-4 15,0 0-6-15,0-1 8 0,0-8 4 16,0 8-6-16,0 1-1 0,0-1 4 16,0 1-4-16,0 0 7 0,0-1-6 0,0-8 4 15,0-1-1-15,0 9-3 0,0-8 3 0,0 8 0 16,0 1 8-16,33 0-4 0,-33-1 0 0,0-9-1 15,0 1-2-15,0 8 2 0,0 10-4 16,0-9-5-16,0-1 8 0,0 1-6 0,0-10-2 16,0 10 5-16,0 0-3 0,0-1 5 15,33 1-5-15,-33-1 2 0,0 1-8 0,0 0 1 16,0-1 11-16,0 10-1 0,0-9 10 0,0-1-6 16,0-18 9-16,0 19-1 0,0-10 4 15,0 10-1-15,0-10 0 0,0 0-2 0,0 10-5 16,0 0 0-16,0-19-9 0,0 18 10 15,0 1-5-15,0-19-5 0,0 9 3 0,0 10 1 16,0-10-12-16,0 0 6 0,0 10 6 0,0 0-4 16,0-19-3-16,0 18 1 0,33 1 4 15,-33-19 0-15,0 9-1 0,0 0-5 0,0 1 5 16,0-1-4-16,0 0-1 0,0 10 3 0,0-19 2 16,0 18 3-16,0-18-10 0,0 19-2 15,0-19 10-15,0 9-8 0,0-9 3 0,0 10 3 16,0-1-4-16,0 0 0 0,0 1 8 0,0-1-11 15,0 0 3-15,0-9 5 0,0 19-5 0,0-19 5 16,0 18 0-16,0-18 8 0,0 19-13 16,0-19 7-16,0 9 4 0,0 1-4 0,0-1 6 15,0 0-11-15,0 1 4 0,0 8 7 0,0 1-5 16,0-19-2-16,17 18-2 0,-17-18 4 16,0 19-4-16,0-10 1 0,0 1 1 0,0-1 3 15,0 9-7-15,0 1 5 0,0 0-1 0,0-19 2 16,0 18 1-16,0 1 4 0,0-10-6 15,0 10 2-15,0-1 5 0,0 1-5 0,0 0-11 16,0-1 12-16,0 1-7 0,0-19 8 0,0 18-10 16,0 1-1-16,0-10 0 0,0 10 0 15,0-1 0-15,0 1 0 0,0 0 0 0,0-19 0 16,0 9 0-16,0 10 0 0,0-10 0 0,0 0 0 16,0 10 0-16,0-1 0 0,0-18 0 15,0 19 0-15,0-19 0 0,0 19 0 0,0-19 0 16,0 9 0-16,16 0 0 0,-16 1 0 0,0-1 0 15,0 0 0-15,0 10 0 0,0-19 0 0,0 18 0 16,0-18 0-16,0 19 0 16,0-19 0-16,0 19 0 0,0-19 0 15,0 9 0-15,0 0 0 0,0 0 0 0,0 1 0 16,0 18 0-16,0-28 0 16,0 18 0-16,0 1 0 0,17-19 0 15,-17 18 0-15,0-8 0 0,0-1 0 0,0 10 0 16,0-10 0-16,0 10 0 0,0-19 0 15,0 18 0-15,0 1 0 0,0-19 0 0,0 18 0 16,0-18 0-16,0 10 0 0,-17-1 0 0,17 0 0 16,0 1 0-16,0-1 0 15,0 9 0-15,0-18-24 16,0 0-58-16,0 0-36 16,0 0-27-16,-16 0-32 0,16 0-25 0,0 0-29 15,0 0 0-15,0 0 18 0,0 0 27 16,-17-18 25-16,17 9 32 0</inkml:trace>
  <inkml:trace contextRef="#ctx0" brushRef="#br1" timeOffset="91055.01">14817 5330 10 0,'0'0'16'0,"0"0"1"16,0 0-3-16,0 0-3 0,0 0-4 15,0 0-3-15,0 0-1 0,0 0 3 0,0 0 1 16,0 0-3-16,0 0 0 0,0 0 8 16,0 0 2-16,0 19 3 0,0-19 5 0,0 0-5 15,0 9-3-15,0 0 8 0,0 0 3 16,0 10-6-16,0-19-2 0,0 19 6 0,0-19 9 16,0 18-2-16,0 1-7 0,0-19-2 0,0 18 8 15,0 1 6-15,0 9 4 0,0-9-8 16,0-1-10-16,0 1 4 0,0-1 15 15,0-8 1-15,0 8-9 0,0 19-11 0,0-18-7 16,0 0-1-16,0-1 12 0,0 10 9 0,0-9-5 16,0 18-14-16,0-18-8 0,0 9-3 15,0 9 2-15,0-19-2 0,0 20 0 0,0-11-1 16,16 11-1-16,-16-1-2 0,0-19 1 16,0 20 1-16,0-10 1 0,0 9 6 0,17-9 4 15,-17 9 34-15,0 0-5 0,0 0-13 0,0-18-15 16,0 9 3-16,0 9-9 0,16 0-2 15,-16-18-3-15,0 9 9 0,0 9-5 0,0-18-1 16,0 8 4-16,0 11-3 0,17-1 7 16,-17-19-14-16,0 10 2 0,0 0 3 0,16 19-5 15,-16-29 0-15,0 20 0 0,33-11-5 0,-33 11 10 16,0-1-5-16,0-18 3 0,0 8-3 16,0 11 5-16,0-20-5 0,0 10-4 0,0-9 4 15,0 18 0-15,0-18-3 0,0-1 6 16,0 1-1-16,0 9-4 0,0-10 2 0,0 19 0 15,0-18 0-15,0-10 2 0,0 19-1 16,0-9-3-16,0 9 2 0,33-10 5 0,-33 1-8 16,0 0 3-16,0 9 0 0,0-10 0 15,0 1-2-15,0-1 7 0,0 10-7 0,0-9 2 16,0-1 2-16,34 1 0 0,-34 18-1 0,0-18-6 16,0-10 5-16,0 10 0 0,0 18-2 15,0-18 4-15,0-1 0 0,0 1-1 0,0-10-3 16,16 10-2-16,-16 18 4 0,0-19 1 0,0 1 1 15,0 0-2-15,0-10 2 0,0 10-2 0,0-1 0 16,0 1 0-16,0-1 0 0,0 1 1 16,17 0-1-16,-17-1 2 0,0 1-4 15,0 9 2-15,0-10 2 0,0-18-2 0,0 19 0 16,0 0 3-16,0-10-11 0,0 9 14 0,0 1-6 16,16 0-2-16,-16-1 3 0,0-18 2 0,0 19-3 15,0-19 0-15,0 18-2 0,0-18 5 16,0 10-2-16,0-1-1 0,0 10 0 0,0-19-2 15,17 9 4-15,-17 10-2 0,0-19 0 16,0 18 0-16,0-18-2 0,0 19 2 0,0-1-3 16,0-18 3-16,0 10 0 0,16-1-5 15,-16 0 10-15,0 1-5 0,0-1 3 0,0 9-7 16,0 1 9-16,0-19-5 0,0 19-3 0,0-19 3 16,0 9 3-16,0 0-5 0,0 1 3 15,0-1-1-15,0 0 0 0,0 1 0 0,0-10-4 16,17 9 6-16,-17 9-7 0,0-18 7 15,0 19 0-15,0-19-1 0,0 19-1 16,0-19-2-16,0 0 4 0,0 9-2 16,0-9 5-16,0 9-3 0,0 1-4 15,0-1-3-15,0-9 2 16,0 9 5-16,0 0-2 0,0 1 1 0,0 8-1 16,0-18 0-16,0 19 4 15,0-19-4-15,0 19 3 0,0-19-8 16,0 9 5-16,0 0 0 0,0 0 0 15,0 1 0-15,0-10 2 0,0 9-7 0,0-9 10 16,0 9-8-16,0-9 6 0,0 10-3 0,0-10 3 16,0 0 3-1,0 0-3-15,0 0-2 0,0 0 1 0,0 0 2 16,0 0-8-16,0-10-5 0,0 10-27 16,0-9-43-16,-17 0-45 0,17-1-32 0,0-8-26 15,0 9-3-15,-16-10 22 0</inkml:trace>
  <inkml:trace contextRef="#ctx0" brushRef="#br1" timeOffset="93485">11559 7153 6 0,'0'0'10'0,"0"0"6"0,0-9 3 15,0 9-2-15,0 0 3 0,0 0-2 0,0 0 1 16,0 0-2-16,0 0-4 0,0 0 1 15,0 0-1-15,0 0-1 0,0 0 2 16,0 0-3-16,0 0-1 0,33 0-2 0,-33 0-4 16,0-19-1-16,0 19 0 15,0 0 1-15,0 0 0 0,0 0 10 0,0 19 5 16,33-19-6-16,-33 0-1 0,0 0-5 0,0 0 6 16,0 0 6-16,17 0 1 0,-1 0 0 15,-16 9-3-15,17-9-6 0,-1 0 0 0,1 0 1 16,16 0 0-16,-33 0-1 0,33 0 0 15,0 0 1-15,-33 0-6 0,33 0 5 0,0 0 4 16,0-9 7-16,17 9-6 0,-17 0 2 16,0 0-7-16,0 0-1 0,17 0-5 0,16-19-4 15,-33 19 3-15,0 0-4 0,0 0 0 0,17 0 0 16,-17 0 0-16,0 0-2 0,0 0 5 16,33-18-1-16,-49 18-1 0,16 0-1 0,0 0 0 15,0 0 0-15,0 0 0 0,0 0 2 0,0 0-1 16,-16 0-3-16,16 0 2 0,0 0 0 15,0 0 2-15,0-19-5 0,0 19 3 16,0 0 0-16,0 0 0 0,17 0-2 0,-17 0 7 16,0 0-8-16,0 0 3 0,0-19 2 15,0 19-2-15,-16 0 0 0,16 0 0 0,0-9 0 16,0 9 0-16,0 0 0 0,-17-9 0 0,17 9 2 16,1 0-4-16,-1-10 3 0,0 10-1 15,0 0 1-15,0 0-3 0,-17 0 3 0,1 0-1 16,16 0 0-16,17 0 0 0,-50 0-2 0,33 0 2 15,0 0 0-15,-33 0 3 0,33 0-5 16,-17 0 2-16,1 0 0 0,-1 0 3 16,1 0-3-16,33 0-2 0,-50 0 2 0,33 0 0 15,-33 0 0-15,33 0 0 0,0 0 0 0,-33-9 5 16,33 9-5-16,0 0 0 0,-17 0-2 16,18 0 2-16,-1 0-2 0,0-9 2 0,0 9 0 15,-17 0 4-15,1 0-4 0,16 0 0 0,-17 0 0 16,18 0 0-16,-1 0 2 0,0 0-4 15,-33 0 4-15,33 0-2 0,-33 0 0 0,33 0 0 16,-17 0 0-16,1 0 0 0,-1 0-2 16,17 0 0-16,1 0 2 0,-34 0 0 0,33 0 0 15,-33 0 0-15,33 0 0 0,-17 0 0 16,1-19 0-16,16 19 0 0,-17 0 0 0,17 0 0 16,1 0 2-16,-1 0-2 0,0 0-2 0,-33-18 2 15,33 18 2-15,0 0 0 0,-17 0-4 16,17 0 2-16,0 0-2 0,1 0 3 15,-34 0-1-15,33-19 1 0,-17 19-1 0,1 0 0 16,16 0-3-16,-17 0 5 0,17 0-2 0,0 0-2 16,1 0 2-16,-34-19 0 0,33 19 4 15,0 0-3-15,-17 0-1 0,17 0-2 0,0-9 4 16,0 9-4-16,1 0 6 0,-18 0-4 0,17-9 0 16,0 9 0-16,0 0 0 0,0-9-2 15,0 9 4-15,0 0-2 0,1-10-2 0,-1 10 2 16,0-9 0-16,16 9 0 0,-49 0 0 15,33 0 0-15,0 0 0 0,-16-19 0 0,0 19 0 16,16 0 2-16,-17 0-2 0,1 0-2 16,-1-18 4-16,17 18-2 0,-33 0 2 0,33 0-2 15,-33-19-2-15,33 19 2 0,-33 0 0 16,17 0 0-16,0 0 0 0,-1-19 0 0,1 19 2 16,-1 0-2-16,1 0-2 0,-1-9 4 0,17 9-5 15,0 0 3-15,0 0 3 0,-33-9-3 16,33 9 0-16,1 0 0 0,-18 0-3 0,17 0 3 15,0-9 0-15,0 9 1 0,0 0-1 16,-33 0-4-16,33 0 2 0,-16 0 5 0,0 0-3 16,16 0 2-16,-17 0-2 0,17 0 0 15,-33 0 0-15,33 0 0 0,-33 0-2 0,33-10 2 16,-33 10 0-16,17 0-2 0,-1 0 2 16,1-9 4-16,16 9-7 0,-16 0 6 15,-1 0-3-15,17 0 1 0,0 0 1 0,0 0-2 16,-16 0 1-16,16 0-1 0,-17 0-2 15,34 0 2-15,-17 0-2 0,0 0 2 0,-16 9 1 16,16-18-1-16,0 9 0 0,0 0 0 0,0 9 3 16,0-9-6-16,-33 0 1 0,33 0 6 15,-16 0-4-15,-1 0-2 0,1 0 0 16,16-9 2-16,-17 9 0 0,1 0 0 0,16 0 1 16,-33 0 1-16,33 0-2 0,-33 0-2 0,33 0 4 15,-33 0 0-15,17 0-2 0,-1-19 0 16,17 19 1-16,-16 0-1 0,-1 0-2 0,34 0 2 15,-50 0 2-15,33 0 2 0,-33 0-4 16,33 0 0-16,-16 0-3 0,-1 0 5 0,1 0-2 16,-1 0-2-16,17 0 2 0,-16 0 0 0,16 0-2 15,-33 0 7-15,33 0-7 0,-33 0 4 16,0 0 18-16,33 0 18 0,-33 0-5 0,17 0-11 16,-1 0-10-16,-16 0-4 0,17 0-5 0,-1 0-1 15,1 0 2-15,-1 0-4 0,1 0 3 0,16-18 0 16,-33 18-3-16,33 0-3 0,-33 0 1 15,33 0 2-15,-16 18 3 0,-1-18-3 0,1 0 1 16,-1 0 0-16,1 0-1 0,-1 0-4 16,1 0 4-16,16 0 1 0,-33 0 4 0,33 0-7 15,-33 0 4-15,33 0-4 16,-33 0 5-16,0 0 19 0,17 0 10 0,-17 0 3 16,16 0-17-16,-16 0-7 0,17 0-7 0,-1 0 4 15,-16 0-3-15,17 0-3 0,-17-18-2 0,16 18 3 16,1 0-1-16,-17 0-1 15,33 0-1-15,-33 0 2 16,0 0-1-16,0 0 2 0,33 0-5 0,-33 0 5 16,0 0 3-16,0 0-2 0,0 0-1 0,0 0 0 15,0 0 11-15,0 0 1 0,33 0 6 0,-33 0-5 16,0-19 4-16,0 19-7 0,0 0-2 0,0 0-5 16,0 0 1-16,0 0-3 0,0 0 4 15,0 0-6-15,0 0 4 16,0 0-10-16,0 0 8 0,0 0-12 15,0 0-36-15,0 0-47 16,0 0-51-16,0 0-29 0,-33 0-10 0,33-18 12 16,0 18 30-16</inkml:trace>
  <inkml:trace contextRef="#ctx0" brushRef="#br1" timeOffset="96333.38">11741 7711 7 0,'0'0'18'0,"0"0"-1"0,0 0-6 0,-33 19-4 15,33-19-3-15,0 0-3 0,0 9-1 16,-17-9 1-16,17 0 0 0,0 9-1 0,-16-9 0 16,16 10 0-16,0-1 0 15,-17-9 0-15,17 9 0 0,-16 10 1 16,16-19-1-1,-17 0 0-15,17 18 0 16,0-18 3-16,0 0 1 16,0 0 0-16,0 0 0 0,0 0-2 15,0 0 0-15,0 19-2 0,0-19 2 16,0 0 2-16,0 0 1 0,0 0 1 0,17 0 0 16,-17 0 1-16,0 0-1 0,0 0 4 15,0 0 3-15,0 0-3 0,0 0 0 0,0 0 1 16,0 0-3-16,0 0 3 0,0 0 1 0,0 0-1 15,0 0 0-15,0 0 3 0,0 0-1 16,0 0-3-16,0 0 0 0,0 0 1 16,0 0-2-16,0 0 1 0,0 0 4 0,0 0 1 15,0 0 1-15,0 0 0 0,0 0-3 0,0 0 0 16,0 0 1-16,0 0 2 0,0 0 0 16,0 0-10-16,0 19 0 0,0-19 0 0,0 0-4 15,0 0 1-15,0 0 3 0,0 0 4 16,0 0 11-16,0 0 6 0,0 0-2 0,0 0-2 15,0 9 0-15,0-9 2 0,0 0 1 16,0 0 3-16,16 0-3 0,-16 0 2 0,0 9-4 16,0-9-2-16,0 0 0 0,17 0 0 15,-17 0-2-15,16 0-6 0,-16 0-4 0,0 10 0 16,17-10 0-16,-17 0-5 0,33 0 1 16,-33 0 0-16,0 0 5 0,0 9 5 0,33-9 1 15,-33 0 9-15,0 0 6 0,0 0-13 0,33 0 0 16,-33 0-9-16,33 0 3 0,-33 0-3 15,17 0-3-15,-1 0-5 0,1-9-2 0,-1 9 0 16,34 0 6-16,-50 0 2 0,33 0-3 16,0-10 6-16,0 10 3 0,-16 0-8 0,16 0 3 15,0-9-1-15,0 9-10 0,0 0 4 0,0 0 3 16,0 0-5-16,0-9-3 0,-16 9 1 16,16 0 2-16,0 0 4 0,0 0-4 0,0 0 3 15,0 0-3-15,-16 0 1 0,16 0-1 16,0 0 7-16,0 0-11 0,0 0 4 0,0 0-3 15,0-19 5-15,-16 19 2 0,16 0-3 16,-17 0-3-16,34 0-1 0,-17 0-2 0,0 0 6 16,-17 0 2-16,18 0 2 0,-1 0-7 15,0-19 0-15,0 19 4 0,0 0-2 0,0 0-3 16,0 0 3-16,0 0 3 0,17 0-3 0,-50 0 0 16,33 0 0-16,0 0 0 0,0 0 0 15,-33-18 0-15,33 18 1 0,-17 0 1 0,1 0-7 16,33 0 11-16,-50 0-6 0,33 0 0 0,0 0 6 15,0 0-8-15,-17-19 2 0,1 19-3 16,16 0 3-16,17-9 0 0,-17 9-4 0,0 0 7 16,0-9 0-16,0 9-3 0,0 0-3 15,17-10 3-15,-17 10 0 0,0 0 5 0,0 0-11 16,0-9 6-16,0 9-2 0,17 0 2 16,-17 0 3-16,0 0-2 0,0-9 2 0,0 9-3 15,0 0-2-15,-17 0 2 0,18 0 1 16,-1 0-6-16,0-19 10 0,0 19-5 0,-17 0 2 15,17 0-2-15,-16-18 0 0,32 18 2 0,-15 0-2 16,-1 0-3-16,0 0 0 0,-33-19 0 16,33 19 8-16,0 0-7 0,16 0 6 0,-15 0-4 15,-1-19 0-15,0 19 0 0,-33 0-3 0,33-9 8 16,0 9-8-16,16 0 3 0,-49-9 0 16,33 9 2-16,1 0-2 0,-18 0 0 0,1 0 0 15,-1-10 0-15,17 10 0 0,-16 0 0 16,-1 0 0-16,17 0-4 0,0 0 6 15,-33-9-6-15,34 9 7 0,-18 0 0 0,1 0-3 16,16 0-4-16,-17 0 9 0,17 0-5 0,0 0-3 16,0 0 3-16,-33 0 3 0,34 0-3 15,-1 0 0-15,0-9 0 0,0 9-2 0,-17 0 2 16,17 0 0-16,0 0-2 0,0 0 0 0,1 0 6 16,-1 0-4-16,-17 0-4 0,17 0 7 15,0 0-6-15,0 0 5 0,0 0-2 0,-16 0 2 16,0 0-4-16,16-19 9 0,0 19-11 15,16 0 4-15,-49 0-3 0,33 0-1 0,0 0 8 16,-16 0-4-16,0 0 2 0,16 0 0 0,-17 0-2 16,17 0 0-16,0 0-4 0,0 0 9 15,-33 0-9-15,33 0 4 0,0 0 0 0,-16 0 2 16,16 0 0-16,-16 0 0 0,32 0-6 16,-49 0 9-16,33 0-3 0,0 0-10 0,-16 0 11 15,-1 0-3-15,18 0-3 0,-18 0 4 0,1 0-1 16,32 0 4-16,-49 0-4 0,33 0 4 15,-33-18-4-15,33 18 0 0,-16 0 0 0,-1 0 0 16,18 0 0-16,-18 0 5 0,17 0-5 16,0 0-2-16,-33 0 5 0,33-19-7 0,0 19 7 15,-33 0-3-15,33 0 0 0,-16 0 5 16,16 0-7-16,0 0 8 0,-33 0-6 0,33 0 2 16,0 0-2-16,-33 0-2 0,33-19 2 15,-16 19 0-15,16 0 5 0,-17 0-4 0,34 0 2 16,-17-9 0-16,-33 9-6 0,33 0 4 0,-16-9-4 15,16 9 1-15,-17 0 2 0,17 0 3 16,-16 0-3-16,16 0 2 0,0 0-2 0,-33-9 0 16,33 9 2-16,-16 0-4 0,-1 0 5 0,1-10-6 15,16 10 0-15,-17 0 4 0,1 0 1 16,16 0-2-16,-33 0 0 0,33 0 0 0,0 0 3 16,-33 0-6-16,17-9 1 0,-1 9 0 15,1 0 5-15,-1 0-3 0,1 0 5 16,-1 0-5-16,1 0-5 0,16 0 2 0,0 0 3 15,-33 0 0-15,33 0 4 0,-33-19-2 16,17 19-1-16,-1 0-3 0,1 0 2 0,-1 0 0 16,1 0-2-16,-17 0 0 0,16 0 7 0,1 0-5 15,16 0 5-15,-33 0-7 0,0-18-2 16,33 18 7-16,-33 0-3 0,33 0-3 16,-33 0 0-1,0 0 3-15,0 0 3 0,17 0-2 0,-17 0 1 16,16 0-2-16,-16 0 2 0,17 0-2 0,-1 0 0 15,1 0 0-15,-1 0 0 0,-16 0-3 16,17 0 3-16,16 0-2 0,-33 0 3 16,33 0-3-16,-33 0 4 0,33 0-2 15,-33 0 0-15,0 0 1 0,17 0-1 16,-1 0-4-16,1 0 8 0,-1 0-6 16,-16 0 0-16,17 0 4 0,-1 0-1 0,1 0 1 15,16 0 1 1,-33 0-3-16,0 0-8 0,33 0 10 15,-33 0 0-15,0 0-4 0,0 0 6 16,33 0-6-16,-33 0 6 0,0 0-1 0,0 0-6 16,0 0-1-16,17 0 8 0,-17 0-6 0,16 0-1 15,1 0 1-15,-17-19 4 0,16 19-2 16,-16 0 1-16,0 0-4 16,0 0 10-16,17 0-10 0,-17 0 0 15,0 0 4-15,16 0-1 16,-16 0-3-16,0 0 4 15,17 0 1-15,-17 0-1 0,0 0 1 16,0 0-4-16,0 0-1 16,0 0 7-1,33 0-4-15,-33 0-3 0,0 0 4 16,0 19-1-16,0-19-3 16,0 0 1-16,0 0 3 0,0 0 2 15,33 0-5-15,-33 0-20 0,0 0-22 0,0 0-19 16,0 0-34-16,0 0-34 0,0-19-25 0,0 19-19 15,0 0 0-15,-33-18 22 0</inkml:trace>
  <inkml:trace contextRef="#ctx0" brushRef="#br1" timeOffset="97431.33">18405 6018 7 0,'0'0'3'0,"0"0"4"15,0 0 2-15,0 0 2 0,0 0-1 0,0 0-3 16,0 0 1-16,0 0-2 0,0 0 0 15,0 0 0-15,0 0 1 0,0 0 2 16,0 0-1-16,0 0 2 0,0 0-1 0,0 0 3 16,0 0 1-16,0-18-2 0,0 18 0 0,0 0 4 15,0 0-2-15,0 0-2 0,0 0 2 16,0 0 1-16,0 0 3 0,0 0 0 0,0 0-2 16,0 0-2-16,0 0-4 0,0 0-2 15,0 0-1-15,17 0 1 0,-17 0-1 0,0 0-1 16,16 0-5-16,-16 0 3 0,17 0 2 0,-17 0-2 15,16 0-3-15,-16 0 2 0,17 0-2 16,-1 0 3-16,1 0 0 0,16 0-1 16,-33 0 0-16,0 0-2 0,0 0 4 0,33 0-1 15,-33 0 4-15,0 0 3 0,0 0 2 0,0 0-3 16,0 0-1-16,0 0 4 0,0 0-5 16,0 0-3-16,0 0 4 0,0 0-2 0,0 0-5 15,0 0 0-15,0 0-1 16,0 0 3-16,0 0-5 15,-33 0 2 1,33 0 2-16,0 0-5 0,0 0-2 16,0 0-1-16,0 0-7 0,0 0 3 15,0 0-6-15,0 0-2 0,0 0-2 16,0 0-8-16,0 0 0 0,0 0-5 0,0 0-2 16,-33 0-2-16,33 0-1 0,0 0 2 15,0 0 0-15,0 0-3 0</inkml:trace>
  <inkml:trace contextRef="#ctx0" brushRef="#br2" timeOffset="135065.5">1472 6037 22 0,'0'-19'9'0,"0"19"-2"0,0 0-3 15,0 0-2-15,0 0 0 0,0 0 2 16,0-18 0-16,0 18-3 16,0 0 0-16,0 0-1 31,0 0 1-31,0-19-1 47,0 19 1-47,0 0 1 31,0 0 1-31,0 19-1 0,0-19 2 16,0 0 0-16,0-19 1 0,0 19-2 0,0 0 0 15,0 19 1-15,0-19-1 0,0 0 1 16,0 0 3-16,0 0-2 0,0 0 0 0,0 0 0 16,0 0-1-16,0 0 0 0,0 0-1 15,0 0 1-15,0 0 1 0,0 0 1 0,0 0 0 16,0 0 1-16,0 0 2 0,0 0 1 15,0 0-3-15,0 0-2 0,0 0-3 0,0 0 3 16,0 0 5-16,0 0 6 0,0 0-1 16,0 0-3-16,0 0-5 0,0 0 1 0,0 0 5 15,16 0-1-15,-16 0-3 0,33 0-1 16,-33 0-3-16,0 0-1 0,33 0 2 16,-33 0 0-16,34 0-2 0,-34 0 3 0,33 0 1 15,0 0 1-15,-33-19-4 0,33 19 0 0,-33 0-2 16,49 0 0-16,-49 0-3 0,33-9 3 15,0 9-5-15,-33 0 2 0,34 0 0 16,-1-10 0-16,0 10 2 0,-17 0 0 0,17 0-2 16,-33-9 0-16,33 9 0 0,0 0 0 0,1 0 2 15,-1 0 0-15,-33-18-2 0,49 18 0 16,-49 0 0-16,33 0-3 0,0 0 4 0,0-19-1 16,0 19 1-16,-33 0-1 0,34 0 2 0,-18 0-4 15,17 0 2-15,0-19 0 0,0 19 0 16,-33 0 1-16,33 0-1 0,0 0-3 0,1 0 3 15,-34 0 0-15,49 0 2 0,-49 0-2 16,33 0 0-16,-33 0 0 0,33 0 0 0,-33 0-3 16,33 0 5-16,-33 0-4 0,33 0 2 15,-33 0 0-15,34 0 0 0,-34 0 0 0,16 0 0 16,17 0 2-16,-33 0 0 0,33 0-2 16,-33 0 1-16,33 0-1 0,-33-18-2 0,33 18 2 15,-33 0 2-15,33 0-2 0,-33 0-2 0,33 0 0 16,-16 0 3-16,16 0-1 0,-33-19 2 15,33 19-2-15,-33 0 4 0,33 0-4 0,-33 0 0 16,33-9 1-16,-33 9-1 0,33 0 0 16,-33 0-2-16,33-9-1 0,-33 9 3 0,17 0-3 15,16 0 8-15,-33 0-5 0,33 0 0 0,-33 0 0 16,33 0 0-16,-33 0 0 0,33 0-4 16,-33 0 6-16,0 0-1 0,33 0-1 0,-33 0 0 15,33 0 0-15,-33 0 0 0,17 0 3 16,16 0-3-16,-33 0-2 0,33 0 2 15,-33 0 0-15,33-10 0 0,-33 10 1 0,33 0-1 16,0 0 1-16,-33 0-1 0,33 0 0 16,-33 0 0-16,17 0 0 0,16 0 0 15,0 0 0-15,-33 0-2 0,33 0 4 0,-33 0-2 16,33 0 0-16,-33 0 0 0,33 0 0 0,-33 0 0 16,33 0 0-16,-33 0 0 0,17 0-3 0,16 0 1 15,-33 0 2-15,33 0 3 0,-33 0-3 16,33 0 0-16,-33 0 0 0,33 0 0 15,-33 0 0-15,33 10 0 0,0-10 2 0,-33 0-4 0,17 0 4 16,16 0-2-16,-33 0 0 0,33 0 0 16,0 0 0-16,-33 0 0 0,33 0 0 15,-33 0 0-15,33 0 0 0,-33-10 0 0,33 10-2 16,-33 0 4-16,17 0-2 0,16 0 2 0,-33 0-4 16,33 0 4-16,-33 0-4 0,33 0 2 0,-33 0 0 15,33 0 1-15,-33 0-1 0,33 0 0 16,-33 0 1-16,17 0-3 0,-1 0 2 0,1 0 0 15,16 0 0-15,0-18-2 0,-33 18 3 16,33 0-1-16,-33 0 0 0,33 0 0 0,0 0 1 16,-33 0 1-16,17 0-2 0,-1 0 0 0,34 0 0 15,-50 0 2-15,33 0-2 0,-33 0 0 16,33 0 0-16,-33 0 0 0,33-19 1 0,-33 19-3 16,33 0 2-16,-33 0-2 0,17 0 3 15,-1 0-1-15,1 0-2 0,16 0 4 0,-33 0-2 16,33 0 2-16,-33 0-2 15,33 0-2-15,-33 0 2 0,33 0 0 0,-33 0 0 16,33 0 0-16,-33 0 0 0,17 0 0 0,-1-19-2 16,34 19 4-16,-50 0-5 0,33 0 4 15,-33 0-1-15,33 0 0 0,-33 0-3 0,33 0 5 16,0 0-2-16,-33 0 0 0,17-18 0 0,-1 18 1 16,1 0-1-16,16 0-3 0,0 0 3 15,-33 0-2-15,33 0 3 0,-33 0-1 0,33 0 0 16,-33 0 0-16,33-19 0 0,-33 19 2 15,17 0-4-15,-1 0-1 0,1 0 3 0,16 0 0 16,-33 0 0-16,33-9 3 0,-33 9-3 0,33 0 0 16,0 0-3-16,-33 0 3 0,33-9 3 15,-33 9-6-15,17 0 5 0,16 0 1 0,-33 0-5 16,33 0 4-16,-33 0-4 0,33 0-2 16,-33 0 7-16,33-10-1 0,-33 10-2 0,33 0 1 15,-33 0-1-15,33 0 0 0,-33 0 0 0,50 0 0 16,-50 0-4-16,33 0 7 0,0 0-3 15,-33 0 0-15,33 0 0 0,-33 0 0 0,33 0 0 16,0 0 0-16,-33-18-2 0,17 18 3 16,16 0 1-16,0 0-5 0,-33 0 3 0,33 0 2 15,0 0-2-15,-33 0 2 0,33 0-2 0,0 0 1 16,-33-19-1-16,17 19-2 0,16 0 5 16,0 0-3-16,-33 0-2 0,33 0 4 0,-33 0-6 15,33 0 2-15,0 0 2 0,-33 0 3 16,16-19-3-16,18 19 0 0,-1 0-3 0,-33 0 3 15,33 0 3-15,-33 0-6 0,33 0 5 0,-33 0 0 16,33 0-2-16,-33-18 0 0,33 18 0 16,-17 0 2-16,1 0-8 0,-1 0 6 0,18 0 1 15,-34 0-1-15,33 0 1 0,-33 0 1 0,33 0-2 16,0 0-3-16,-33 0 5 0,33 0-2 16,-33 0 0-16,33 0 0 0,-17 0-2 0,18 0 4 15,-1 0-1-15,-33 0-1 0,33-19 0 16,0 19 0-16,-33 0 0 0,33 0 0 0,-33 0 1 15,16 0-3-15,1 0 2 0,-1-9-2 0,18 9 2 16,-1 0 1-16,-33 0 1 0,33 0-2 16,-33 0 0-16,33 0 0 0,-33-9 0 0,33 9 0 15,-17 0-2-15,1 0 0 0,-1 0 5 16,17-10-1-16,1 10-2 0,-34 0 2 0,33 0-2 16,-33 0 0-16,33 0 0 0,-33 0 0 0,33 0 0 15,-17 0-2-15,1 0 2 0,-1 0 3 0,17 0-3 16,1 0 0-16,-34-18 0 0,33 18-2 15,0 0 2-15,0 0 1 0,-33 0-1 16,16 0-2-16,17 0 2 0,0 0 0 0,-33 0 0 16,34 0 0-16,-1 0 0 0,-33 0 0 0,33 0 2 15,0 0-5-15,-33 0 4 0,16 0-1 16,17 0 2-16,0-19-2 0,-33 19 0 0,33 0 0 16,-33 0 0-16,34 0 0 0,-34 0 0 15,0 0 2-15,33 0-5 0,-33 0 3 0,33 0 0 16,-33 0 0-16,16 0 3 0,1 0-5 15,-1 0 2-15,17 0 0 0,-33-18 1 0,0 18-3 16,33 0 2-16,-33 0 2 0,0 0-4 0,34 0 0 16,-34 0 2-16,0-19 0 0,33 19 1 15,-33 0-1-15,0 0 0 0,33 0 2 0,-33 0-2 16,16-19 0-16,1 19-2 0,-1 0 2 16,17 0 2-16,-33-9-2 15,33 9 0-15,-33 0 0 0,33 0 0 0,-33 0-2 16,34 0 2-16,-34 0 0 0,33 0 0 15,-17 0 1-15,1 0-1 0,-1 0 0 0,17 0 0 16,-33 0 2-16,33 0-2 0,-33 0 0 0,33 0 0 16,-33-9 0-16,34 9 0 0,-34 0-2 15,0 0 2-15,16 0 1 0,1 0 0 0,-1 0-1 16,1 0 0-16,-1-10 0 0,17 10 0 16,-33 0-2-16,33 0 2 0,-33 0 0 15,33 0 3-15,-33 0-5 0,34 0 0 0,-34 0 4 16,16 0-2-16,1 0 2 0,-1-18 0 15,1 18-5-15,-1 0 3 0,17 0 0 0,-33 0 0 16,33 0 0-16,-33 0-2 0,0 0 4 0,33 0-2 16,-33 0-2-16,33 0 4 0,-33 0-2 15,17 0 0-15,0 0 0 0,-1 0 0 16,-16 0 1-16,17 0-1 0,-1 18 0 16,17-18 0-16,-33 0-3 15,33 0 3-15,-33 0 3 0,0 0-3 16,33 0 0-16,-33 0 0 0,33 0 0 15,-33 0 1-15,0 0-3 0,17 0 2 0,0-18 0 16,-1 18 0-16,17 0 0 16,-33 0 2-16,0 0-4 15,33 0 2-15,-33 0 1 0,0 0-1 16,0 0-2-16,0 0-16 16,0 0-16-16,0 0-8 0,33 0-4 15,-33 0-1-15,0 0 1 0,0 0-2 16,0 0-47-16</inkml:trace>
  <inkml:trace contextRef="#ctx0" brushRef="#br2" timeOffset="138012.81">1521 6967 8 0,'0'0'5'0,"0"0"5"0,0 0-2 16,0 0-2-16,0 0-3 0,0 0 0 15,0 0-2-15,0-19-1 0,0 19 1 0,0 0 0 16,0 19-1 15,33-19 1-15,-33 0 0 0,0 0 8-16,0 0 3 0,0 0-1 15,0 0-4-15,0 0-2 0,0 0-1 0,34-19-1 16,-34 19-2-16,0 0 1 0,33 0 0 15,-33 0-1-15,0 0 1 0,33 0-1 0,-33 0 9 16,33 0 0-16,-33 19-2 0,16-19-3 16,17 0-2-16,0 0-2 0,-33 0 2 0,33 19-2 15,1-19 4-15,-34 0 17 0,33 0-9 0,16 0-6 16,-49 0-2-16,33 0-5 0,0 0 4 16,0 0-4-16,1 0 0 0,-1 0 2 15,16 0 0-15,-16 0-2 0,0 0 2 0,0-19-2 16,0 19 0-16,1 0 0 0,15 0 0 15,-16-19 0-15,0 19 1 0,33 0-1 0,-32 0 0 16,-18-9 0-16,50 9 2 0,-33 0-2 16,0 0 0-16,0 0 0 0,1 0 0 0,-18 9 0 15,17-9-2-15,0 0 4 0,0 19-2 16,0-19 0-16,0 0 0 0,0 0 0 0,-16 0 0 16,16 0-2-16,0 19 2 0,0-19 0 0,0 0 0 15,0 0 2-15,0 0-2 0,-16 0 0 16,16 0 0-16,0 0 1 0,0 0 0 15,0 0-1-15,0 0 0 0,0 0-2 0,17-19 3 16,-17 19-1-16,0 0 0 0,0 0 1 0,-33 0 1 16,33 0-5-16,0 0 6 0,-16 0-1 15,16 0-4-15,0 0 2 0,0 0 0 0,0 0 0 16,0 0 0-16,-33 0 0 0,33 0 0 16,17 0-2-16,-50 0 4 0,33 0-2 0,0 0-2 15,0-19 2-15,0 19 1 0,0 0-1 16,-16-9 1-16,16 9-1 0,0 0 0 0,0 0 0 15,0-9 1-15,0 9-1 0,0 0 0 16,-16 0-2-16,16 0 3 0,0 0-1 0,0-9 0 16,0 9 0-16,17 0 0 0,-17 0 1 0,0 0-1 15,0 0 0-15,0-10 1 0,0 10-1 16,17 0 0-16,-17 0 0 0,0-9 0 16,33 9-2-16,-33 0 2 0,0 0 0 0,0 0 1 15,17 0-1-15,-17-19 0 0,33 19 1 0,-33 0-1 16,0 0 1-16,17 0-1 0,-17-18 0 15,33 18 0-15,-33 0 0 0,17 0 1 0,-17-19-1 16,33 19-2-16,-33 0 2 0,0 0 0 0,17 0 0 16,-17-19 0-16,33 10 1 0,-33 9-1 15,0-9 0-15,-16 9 0 0,16 0-2 0,0-9 4 16,0 9-2-16,0 0 0 0,0-10 0 16,0 10 0-16,17-9 0 0,-50 9 0 0,33 0 0 15,0 0 0-15,0-19 0 0,0 19 0 0,0 0 0 16,17 0 0-16,-17 0 0 0,-33 0 0 15,33 0 0-15,0 0-2 0,0 0 4 0,0-18-4 16,-33 18 2-16,50 0 0 0,-50 0 0 0,33 0 0 16,0 0 1-16,0 0-1 0,-33 0 2 15,33 0 1-15,-17-19-2 0,1 19 1 0,33 0-2 16,-50 0-2-16,33 0 2 0,0 0 5 0,0 0-3 16,0-18-2-16,-33 18 3 0,33 0-2 15,17 0-1-15,-50 0 0 0,33 0 1 0,0 0-1 16,0 0 0-16,-33 0 3 0,33 0-3 15,0 0 0-15,-17-10 0 0,18 10 1 0,-1 0-1 16,0 0 0-16,-33-9 0 0,33 9 2 0,0 0-2 16,-33 0 0-16,33-9 0 0,-17 9 3 0,18 0 5 15,-1 0 1-15,-33 0-5 0,33-10 0 16,-33 10-4-16,33 0 2 0,0 0 0 0,-33 0 1 16,16 0 5-16,1 0-2 0,32-9-1 15,-49 9-2-15,34 0 0 0,-34 0-3 0,33 0 0 16,0 0 0-16,-33 0 0 0,33 0 0 15,-17 0 0-15,17 0 0 0,0 0 1 0,-33 0-1 16,34 0 0-16,-1 0 1 0,-33 0 1 0,33 0-4 16,0 0 3-16,-33 0 3 0,33 0-4 0,-17 0 0 15,17 0 0-15,1 0 0 0,-34 0 0 16,33 0 2-16,0 0-4 0,-33 0 2 0,33 0 0 16,-33 0-2-16,16 0 6 0,1 0-4 15,-1 0 0-15,17 0 0 0,0 0 0 0,-33 0 0 16,34 0 0-16,-1 0 0 0,-33 0 0 0,33 0-3 15,-33 0 3-15,33 0 0 0,-17 0 3 16,17 0-5-16,-33 0 2 0,33 0 1 0,-33 0-1 16,34 0 0-16,-34 0 0 0,33 0 0 0,-33 0 1 15,33 0-1-15,-33 0 0 0,16 0 0 16,17 0 2-16,0 0-2 0,-33 0 0 16,33 0 0-16,-33 0 0 0,33 0 0 0,-33 0 0 15,34 0-2-15,-34 0 2 0,33 0 1 16,-17 0-1-16,1 0-2 0,-1 0 5 0,17 0-3 15,-33 0 0-15,33 0 0 0,-33 0 0 0,33 0 0 16,-33 0 0-16,34 0 0 16,-34 0-3-16,16 0 4 0,-16 0-1 0,17 0 0 15,-1 0 0-15,1 0 0 0,-17-19 0 0,16 19 0 16,17 0 0-16,-33 0 2 0,33 0-2 16,-33 0 0-16,33 0 0 0,-33 0-2 15,34 0 3-15,-34 0-1 0,16 0 0 16,1 0 0-16,-1 0 0 0,1 0 1 15,-1 0-1-15,17 0-2 0,-33 0 2 0,33 0 2 16,-33 0-2-16,0 0 0 0,33 0 2 16,-33 0-2-16,0 0-2 0,33 0 0 0,-33 0 3 15,0-18-1-15,17 18 0 0,-17 0 2 0,17 0-2 16,-1 0-2-16,1 0 2 0,-17 0-2 0,16-19 2 16,17 19 2-16,-33 0-2 0,0 0 0 15,33 0 0-15,-33 0 0 0,33 0 0 0,-33 0 0 16,33-18 0-16,-33 18 0 15,17 0 0-15,0 0 0 0,-1-10 0 0,17 10 0 16,-33 0 2-16,33-9-2 16,-33 9 0-16,33 0 0 0,-33 0 1 0,0 0 2 15,33 0 5-15,-33 0-3 0,33 0 0 0,-33-9-3 16,0 9 2-16,17 0-7 0,0 0 3 16,-1 0 2-16,17 0 0 0,-33 0-2 0,33 0 3 15,-33 0 0-15,0 0-3 0,0 0 3 16,33 0 0-16,-33-10-2 0,0 10 5 0,33 0-2 15,-33 0-4-15,0-9 1 16,33 9-1-16,-33 0-2 0,0 0-1 16,0 0 5-16,0 0 1 0,0 0-17 15,0 0-20-15,0 0-15 0,0 0-9 0,0 0-9 16,0 0 2-16</inkml:trace>
  <inkml:trace contextRef="#ctx0" brushRef="#br2" timeOffset="140477.37">1621 7795 3 0,'0'0'3'0,"0"0"1"16,0 0 5-16,0 0-1 0,0 0-3 15,0 0 0-15,0 0-1 0,0 0 1 0,0 0 1 16,0 0 0-16,0 0 1 0,0 0 2 16,0 18-2-16,0-18-1 0,0 0-3 15,0 0-2-15,0 0 1 0,0 0 0 16,-33 0-2-16,33 0 2 15,0 19-2 17,0-19 2-17,0 0 1-15,0 0-2 16,33 0 2-16,-33 0 1 0,0 0-3 16,0 0 2-16,0 0 0 0,0 0 1 15,0 0 2-15,0 0-1 0,33 19 0 0,-33-19 1 16,0 0-3-16,33 0 3 0,-33 0 3 0,16 0-1 15,17 0 2-15,-33 0 0 0,33 0-2 16,0 0-2-16,1 0-2 0,-1 0-2 0,0 0 5 16,-17 0-2-16,17 0 5 0,0 0 1 15,0 0-4-15,1-19-2 0,32 19-2 0,-50 0-1 16,17 0 1-16,0 0-1 0,33 0-2 16,-32 0 1-16,15 0-1 0,-16 0 0 0,0-19 0 15,0 19 0-15,34 0 2 0,-18 0-2 16,-16 0 0-16,33 0 0 0,-33 0 0 0,17 0 0 15,16 0 0-15,-33 0 0 0,33 0 0 16,-33-18 0-16,17 18 1 0,-17 0-1 0,33 0 0 16,-33 0 0-16,17 0 2 0,16 0-2 15,-33-19 0-15,0 19 0 0,33 0 0 0,-49 0 0 16,49-9 2-16,-33 9-2 0,0 0 0 0,33-9-2 16,-49 9 3-16,49 0-1 0,-33-10 0 15,0 10 0-15,0 0 1 0,0 0-1 16,17 0 1-16,-17-9-1 0,0 9 0 0,0 0 0 15,0 0 0-15,0 0 0 0,-16 0 0 0,16 0 0 16,0 0 0-16,0-9-2 0,0 9 2 16,0 0 1-16,0 0-1 0,17 0 0 0,-17 0 0 15,0 0 3-15,0 0-3 0,0 0 0 0,0 0 0 16,17 0 0-16,-17 0 0 0,0 0-2 16,0 0 2-16,0 0 0 0,17 0-2 0,-17-19 3 15,33 19-1-15,-33 0 0 0,0 0 0 16,0 0 0-16,17 0 2 0,-17 0-1 0,33 0-1 15,-33-18 2-15,0 18-2 0,17 0 0 16,-17 0 0-16,33 0 0 0,-33 0 0 0,0-19 0 16,17 19 0-16,-17 0 0 0,0 0 0 0,33 0 0 15,-49 0 0-15,49-19 0 0,-33 19 0 16,0 0 0-16,0 0 0 0,17-9 0 0,-17 9 0 16,0 0-2-16,0-9 2 0,33 9 0 0,-33 0 0 15,-16 0 0-15,16 0 2 0,33-10-2 16,-33 10-2-16,0 0 4 0,0 0-1 15,17 0-3-15,-17-9 4 0,33 9-2 0,-33 0-2 16,0 0 3-16,17 0-1 0,-17 0 2 0,0 0-4 16,0 0 4-16,0-9-2 0,0 9 0 15,17 0 0-15,-17 0-2 0,0 0 2 0,0 0 3 16,0 0-3-16,-17 0-3 0,17 0 3 0,1-19 1 16,-1 19-1-16,0 0 0 0,0 0 0 15,0 0-2-15,0 0 3 0,17 0-1 0,-17 0 0 16,0-18 0-16,0 18 0 0,0 0 0 0,-17 0 0 15,17 0-2-15,1 0 3 0,-1 0 1 16,0 0-2-16,0 0 0 0,0 0 0 16,0 0 0-16,16 0 0 0,-15 0 1 0,-34 0-1 15,33 0 0-15,0-19 2 0,0 19-2 0,-17 0 0 16,17 0 0-16,0 0 0 0,1 0 0 16,-1 0-2-16,-33 0 2 0,33-19 0 0,0 19 0 15,-17-9 0-15,17 9 2 0,0 0-2 16,1-9-3-16,-1 9 3 0,0 0 2 0,0-9-2 15,0 9 1-15,16 0-1 0,-16-10 0 0,1 10 1 16,-1 0-1-16,-33 0-2 0,33 0 2 0,0-9 0 16,-17 9 0-16,17 0 0 0,0 0 1 15,1 0-3-15,-34 0 4 0,33 0-2 0,0-19 0 16,-33 19 0-16,16 0 0 0,1 0 2 0,-1 0-5 16,17 0 3-16,0 0 0 0,-33-18 0 15,33 18-2-15,1 0 4 0,-34 0-1 0,16 0-4 16,17 0 5-16,-16 0-2 0,-1 0 1 0,17 0-3 15,0 0 2-15,0 0 0 0,-33-19 0 16,34 19 2-16,-18 0-2 0,1 0 0 0,16 0 0 16,-17 0 2-16,17 0-2 0,0 0 1 15,-33 0-1-15,33 0-2 0,-33 0 4 0,34 0-2 16,-18 0 0-16,1 0-2 0,-1 0 2 0,1 0 0 16,-17-18 0-16,16 18 2 0,17 0-2 15,-33 0 0-15,33 0 1 0,-33-10 1 0,33 10-2 16,-33 0 0-16,33-9-2 0,-33 9 2 0,17 0 0 15,0-9 0-15,-1 9 2 0,1 0-2 16,-1 0-2-16,17 0 2 0,0-10-2 0,-33 10 0 16,33 0 2-16,-33 0 2 0,33-9-4 0,-33 9 4 15,34 0-4-15,-18 0 4 0,17 0-4 16,-33 0 4-16,33 0-2 0,-33 0 0 0,33 0 2 16,0 0-4-16,-33 0 2 0,33 0 0 15,-33 0 0-15,17 0 0 0,0 0 1 0,-1 0-1 16,17 0 0-16,-33 0-3 0,0 0 10 0,33 0 6 15,-33 0 1-15,33 0 0 0,-33-19-3 16,0 19-1-16,33 0-4 0,-33 0-1 0,0 0-5 16,0 0 0-16,33 0 2 0,-33 0-1 15,0 0-1-15,17 0 0 0,-17-18 1 16,16 18-1-16,-16 0 3 0,17 0-5 16,-17 0 3-1,0 0-5-15,0 0 2 16,0 0-15-16,33 0-8 15,-33 0-10-15,0 0-5 0,0 0-6 0,0 0-4 16,0 0-2-16</inkml:trace>
  <inkml:trace contextRef="#ctx0" brushRef="#br2" timeOffset="142892.53">1836 8660 5 0,'0'0'3'16,"0"0"2"-16,-34 0 4 0,34 19-1 15,0-19-3-15,-33 0 1 0,33 0-1 0,0 0-3 16,-33 0 2-16,33 0-1 0,0 0 2 0,-33 0-2 16,33 0 0-16,-16 0-2 0,16 0-1 15,-33 0 0-15,33 0 1 0,0 0 5 16,-33 0 2-16,33 0 2 0,0 0-1 0,0 0 0 16,-33 0-1-16,33 0-2 0,0 0-1 15,0 0-2-15,0 0 0 0,0 0 3 0,0 0-2 16,0 0 0-16,0 0-2 0,0 0 4 15,0 0 0-15,0 0 4 0,0 0 2 0,0 0-2 16,0 0 4-16,0 0-3 0,0 0 0 16,0 0-1-16,0 0 1 0,0 0-1 0,0 0 0 15,0 0-3-15,0 0-4 0,0 0 0 16,0 0 0-16,0 0-2 0,0 0-1 0,33 0 2 16,-33 0-4-16,0 0 2 15,33 0 0-15,-33 0 0 0,33 0 4 16,-33 0-4-16,49 0 0 0,-49 0 1 0,33 0 1 15,0 0 0-15,1 0-2 0,-1 0 2 16,16 0-2-16,-16 0 0 0,0 0 0 0,0 0 0 16,1 0 0-16,32 0 0 0,-50 0 0 0,50 0 1 15,-33 0 2-15,34 0-2 0,-18 0-1 16,-16 0 2-16,33 0-5 0,-33 0 3 16,50-19 4-16,-50 19-4 0,33 0 1 0,1 0 1 15,-18 0-2-15,17 0 0 0,0 0 0 0,17 0 0 16,-50 0 2-16,33 0-2 0,0 0-2 15,-16 0 2-15,16-19 0 0,0 19 0 0,-16 0 2 16,16 0-2-16,0 0 0 0,-33 0 0 16,50 0 0-16,-50 0 0 0,33-18 0 0,-33 18 0 15,17 0 0-15,16 0 3 0,-33 0-3 0,0 0 0 16,33-10 0-16,-16 10 0 0,-17 0 0 16,33 0 0-16,-33-9 0 0,50 9 0 15,-50 0-2-15,33 0 4 0,-16 0-2 0,16-9 3 16,0 9-1-16,0 0 0 0,17 0 5 0,-17 0 17 15,-33-9-9-15,33 9-9 0,17 0-1 16,-50 0-3-16,33-10-2 0,-16 10 1 0,16 0 2 16,0-9-2-16,-33 9 1 0,0 0-5 15,17 0 1-15,16-9 6 0,-33 9-4 0,0 0 0 16,17 0 2-16,-17 0-5 0,0 0 3 0,33 0 2 16,-33 0-2-16,-16 0 0 0,16 0 0 15,0 0 0-15,33 0 0 0,-33 0-2 0,0 0 5 16,-16 0-3-16,16 0 0 0,0 0 2 0,0 0-2 15,0 0-3-15,0 0 3 0,0 0 1 0,-16 0-4 16,16 0 3-16,0 0 2 0,0 0-2 16,0 0 0-16,0 0 0 0,-33-19 2 15,33 19-1-15,-16 0-3 0,16 0 2 0,0 0 2 16,0 0-2-16,0 0 0 0,0 0 0 0,0 0-2 16,17 0 2-16,-17 0 0 0,0 0 0 0,0 0 0 15,16 0 0-15,-16 0 0 0,1 0 0 16,-1 0 0-16,33 0 2 0,-33 0-2 0,0 0 0 15,17 0 0-15,-17 0 0 0,0 0 2 16,33 0-2-16,-50 0 0 0,51 0 0 0,-34 0 0 16,0 0 0-16,0 0-2 0,-33 0 3 0,33 0-1 15,-17 0 1-15,17 0 1 0,0 0-4 16,-33 0 2-16,34-19 0 0,-1 19-3 16,-33 0 4-16,33 0-1 0,0-18 2 0,-33 18-2 15,33 0 0-15,-17-9-2 0,17 9 4 0,1 0-2 16,-1-10-2-16,0 10 2 0,-33-9 0 0,33 9 0 15,0 0 0-15,16 0 1 0,-15 0-4 16,-1-9 5-16,0 9-1 0,0 0 1 0,0 0-2 16,16 0-2-16,-16 0 2 0,-33 0 2 15,34-10-2-15,-1 10 0 0,0 0 1 0,-33 0-1 16,33 0 0-16,-17-9 0 0,17 9 0 0,0 0 0 16,-33 0 0-16,34-9 0 0,-34 9-2 15,33 0 2-15,0 0 4 0,-33 0-4 0,16 0-3 16,1-19 3-16,-1 19 2 0,17 0-2 15,0 0 0-15,0 0 0 0,1 0 0 0,-18 0 0 16,1 0-2-16,16 0 3 0,16-19-4 0,-16 19 3 16,-33 0 4-16,33 0-4 0,1 0-3 15,-34 0 3-15,33 0 0 0,-17 0 0 0,17 0 0 16,0 0 2-16,-33-18-4 0,33 18 3 16,-33 0-1-16,33 0 2 0,1-9-2 0,-34 9 0 15,16 0 0-15,1 0 0 0,-1-10 0 0,17 10 0 16,0 0 0-16,-33 0 0 0,33-9 2 15,0 9-5-15,0 0 3 0,-33 0 2 0,17-9 1 16,16 9 1-16,0 0-4 0,0 0 0 0,0 0 0 16,0-10 2-16,0 10-2 0,-16 0 0 15,16 0 4-15,0 0-6 0,0 0 2 0,0 0-2 16,-33 0 2-16,33 0 0 0,0 0 1 16,-33 0-1-16,17 0 0 0,0 0 0 15,-1-18 1-15,-16 18 2 0,33 0 1 0,-33 0 3 16,33 0 1-16,-33 0 0 0,0 0-1 0,33 0-1 15,-33 0-2-15,0 0 1 0,33 0-3 16,-33 0 4-16,0-19-4 0,33 19 3 0,-33 0-4 16,0 0 3-16,17 0-4 0,-1 0 4 15,-16 0-6-15,17 0 4 0,16 0-2 0,-33 0-2 16,0 0 2-16,33 0 0 0,-33 0 1 0,33 0-1 16,-33 0 0-16,33 0 2 15,-33 0 0-15,33 0-2 16,-33 0 0-16,0 0-2 0,17-18 2 15,-1 18 2-15,1 0-2 16,-17 0-2-16,33 0 3 0,-33 0-1 0,0 0-4 16,33 0-13-16,-33 0-12 0,0 0-4 0,33 0-7 15,-33 0-10-15,0 0-5 0,33 0 1 16,-33-19 2-16,0 19-2 0,0 0-42 0</inkml:trace>
  <inkml:trace contextRef="#ctx0" brushRef="#br2" timeOffset="145222.97">1736 9488 6 0,'0'0'9'0,"0"0"6"0,0 0-2 15,0 0-2-15,-33 0-4 0,33 0-1 0,0 0 2 16,-16 0 2-16,16 0 2 0,0 0-1 0,0-19-2 16,0 19 1-16,0 0-2 0,0 0-1 15,0 0 2-15,0 0 3 0,0 0-2 0,0 0 2 16,0 0-3-16,0-9-3 0,0 9 2 16,0 0-5-16,16-9 3 0,-16 9 0 0,33 0-2 15,-33-10-1-15,0 10 0 0,33 0-1 16,-33-9-2-16,33 9 2 0,-33 0 0 0,34-9 1 15,-34 9-1-15,33-10 1 0,0 10-1 16,-17-9-2-16,17 9 3 0,-33 0 1 0,33 0 3 16,0 0 8-16,1 0-3 0,32-19 0 15,-50 19-7-15,50 0-1 0,-33 0-4 0,0 0 1 16,17-18-1-16,16 18 3 0,0 0-3 16,-33 0 0-16,17 0 1 0,16-19-1 0,0 19 0 15,1 0 0-15,-18-9 0 0,17 9 2 16,0-9-2-16,-16 9 0 0,16 0 0 0,0-10 0 15,-33 10 0-15,50 0 0 0,-50-9 0 16,33 9 0-16,-33-9 1 0,50 9-1 0,-50 0 2 16,33-10-2-16,-33 10-2 0,50 0 2 15,-50-9 0-15,33 9 0 0,0 0 0 0,-16 0 0 16,16-18 1-16,-33 18-3 0,33 0 4 0,-16 0 0 16,16 0-2-16,0-19-2 0,17 19 5 15,-17 0-3-15,0 0-3 0,-33 0 3 0,50-19 2 16,-17 10-1-16,-16 9-4 0,16-9 5 0,0 9-2 15,0-10 0-15,-16 10-2 0,16 0 5 16,0-9-3-16,-16 9 0 0,16-9 1 0,-33 9-3 16,33-9 5-16,-16 9-3 0,16-10 3 15,0 10-6-15,-33 0 3 0,33 0 18 0,-16-18 6 16,16 18-11-16,0 0-4 0,-16 0-4 0,-17-19-5 16,33 19 2-16,0 0-1 0,-16 0 1 15,-17 0-2-15,33-19 0 0,0 19 0 0,-16 0 0 16,16-9 0-16,-33 9 0 0,33 0 0 15,-16 0-2-15,16-9 4 0,-33 9 0 0,16 0-5 16,18 0 4-16,-34 0-1 0,33-9 0 0,-33 9 3 16,0 0-2-16,17 0-4 0,-17 0 3 15,0 0 0-15,33-10 3 0,-50 10-3 0,51 0-2 16,-34 0 2-16,0 0 0 0,0 0 0 16,16 0-2-16,-16 10 5 0,1-10-2 0,-1 0-1 15,0 0 0-15,0 0 1 0,0 0-1 0,0 0 0 16,-17 0 0-16,17 0-2 0,1 0 2 15,-1 0 0-15,0 0-2 0,-33 0 2 0,33 0 0 16,-33-10 2-16,33 10 0 0,-17 0-2 16,17 0-3-16,1 0 4 0,-34 0-3 0,33 0 3 15,0 0-1-15,-33-9-2 0,33 9 3 0,-17 0-1 16,17 0 0-16,0 0 0 0,1 0 2 0,-1 0 0 16,0 0-2-16,0 0 0 0,0 0 0 15,16 0 0-15,-16 0 0 0,1 0 0 16,-1 0-3-16,0 0 3 0,0 0 4 0,16 0-6 15,-49 0 2-15,33 0 1 0,1 0 2 0,-1 0-5 16,0 0 3-16,-33 0-1 0,16-9-5 0,17 9 5 16,0 0 2-16,-33-10 0 0,33 10-2 15,0 0 0-15,-33 0 2 0,34 0-2 0,-18 0 0 16,17-18-2-16,-16 18 3 0,32 0-1 16,-49 0 2-16,33 0-2 0,0-19 0 0,1 19-3 15,-18 0 3-15,17 0 1 0,0 0-1 0,0 0 0 16,0 0-2-16,0 0 2 0,1 0 1 0,-18-19-1 15,1 19-2-15,16 0 3 0,-17 0 1 16,17-9-6-16,0 9 7 0,-33 0-1 0,33 0-2 16,0 0-2-16,-33-9 2 0,17 9 0 0,0 0 2 15,-1 0-2-15,1 0 0 0,32 0 0 16,-49-9-2-16,33 9 2 0,-33 0 0 0,33 0 0 16,0-10 1-16,-33 10-1 0,17 0 0 15,16 0 0-15,0 0 0 0,0 0 0 0,-33-9 1 16,33 9-3-16,0 0 2 0,-33 0 2 0,33 0-2 15,-16-9 0-15,0 9 0 0,-1 0 3 16,17 0-3-16,0-10 8 0,-33 10 0 0,33 0 0 16,-33 0-3-16,33 0-3 0,0 0 0 15,-33 0 1-15,17-18-2 0,-1 18 6 0,34 0 1 16,-50 0 5-16,33 0-6 0,-33 0-3 0,33 0 4 16,-33-19-4-16,33 19-2 0,0 0 1 0,-33 0 2 15,17-18 2-15,-1 18 5 0,1-10-7 16,16 10-5-16,0-9 6 0,-33 9-5 0,33 0-1 15,-33-9 1-15,33 9-1 0,-33 0 3 0,33-10 1 16,-33 10-1-16,17-9-3 16,-1 9-2-16,1 0 6 0,16 0-4 15,-33 0-2-15,0 0 3 0,0 0 3 16,0 0-7-16,33 0 3 0,-33 0-2 16,0 0 2-1,0 0 2-15,0 0-7 16,0 0-21-16,0 0-19 0,0 0-9 15,0 0-11-15,0 0-9 0,0-9-12 16,0 9-3-16</inkml:trace>
  <inkml:trace contextRef="#ctx0" brushRef="#br2" timeOffset="151051.34">1521 6000 14 0,'0'0'15'0,"0"0"3"0,0 0 4 0,0 0-1 15,0 0 0-15,0 0-4 0,0 0 2 16,0 0 2-16,0 0-1 0,0 0 1 0,0 0 1 16,0 0-1-16,0 0-5 0,0-19 2 15,0 19-1-15,0 0-3 0,0 0 2 0,0 0-3 16,0 0 5-16,0 0-2 0,0 0-1 16,0 0-5-16,0 0-4 0,0 0-1 0,-33 0-3 15,33 0 1-15,0 0 2 0,-16 0-2 16,16 0-1-1,0 19-2-15,0-19 1 16,0 0-3-16,0 0 2 0,0 0 0 16,0 0 2-16,0 18-4 15,0-18 3-15,0 19 1 16,0-19-2-16,-33 18 0 16,33-18 1-16,0 0-3 0,0 10 3 0,0-1-3 15,0 0 3-15,0 1-1 0,0-10 2 16,0 9-2-16,0 10 0 0,0-19-2 0,0 18 2 15,0-18 1-15,0 19-1 0,0-19 0 16,0 18 0-16,0-18 0 0,0 10 3 16,0-1-1-16,0 10 0 0,0-10 0 0,0 9-2 15,0-18 2-15,0 19-2 0,0 0 0 16,0-19 1-16,33 18 2 0,-33-8-1 0,0-1-1 16,0 0-1-16,0 10 0 0,0-1 3 15,0 1 7-15,0-19-7 0,0 19-1 16,0-19 4-16,0 18-3 0,0-8-5 0,0-1 6 15,0 0-2-15,0 0-1 0,0 1-1 0,0 8 0 16,0-18 4-16,0 19-4 0,0-19 2 16,0 19-5-16,0-1 4 0,16-18-1 15,-16 9 0-15,0 1 5 0,0-1-5 0,0 0 0 16,0 1-2-16,0 8 0 0,0 1 6 16,0-19-4-16,0 18 0 0,0-18 0 0,0 19 2 15,0-19-2-15,33 19 0 0,-33-10 4 0,0 0-2 16,0 1 2-16,0 8-1 0,0-18 3 15,0 19-4-15,0-19 1 0,0 18-1 16,0-18-4-16,33 19 2 0,-33-10 5 0,0 1-3 16,0 8-2-16,0-9-3 0,0 10 6 15,0 0-3-15,0-1 0 0,0-18 0 0,0 19 4 16,0-10-4-16,0 1-4 0,0 8 4 16,0-9 0-16,0 10 0 0,0 0 0 0,34-19 0 15,-34 18 0-15,0 1 2 0,0-19 1 0,0 18-3 16,0-8 1-16,0-1-3 0,0 19 4 15,0-28-2-15,0 19-2 0,0-1 5 16,0-18-3-16,0 19 2 0,0-10 2 0,0 0 6 16,33 10-7-16,-33-10 3 0,0 10-3 15,0-1 0-15,0-18 2 0,0 19-5 16,0-10 2-16,0 1-2 0,0 8 0 0,0-8-4 16,0 8 6-16,0 1-6 0,0-1 10 0,0-18-5 15,0 19-3-15,0-10 2 0,0 10 2 16,0-10-2-16,0 19-3 0,0-28 3 0,0 19 1 15,0-1 1-15,0-18-4 0,0 19 5 0,0-10-3 16,0 10 0-16,0-10-2 0,0 0 2 16,0 10 0-16,0 0 0 0,0-19 0 15,0 18 0-15,0 1 1 0,0-19 0 0,0 9-1 16,0 10 2-16,0-10-6 0,0 0 2 16,0 10 5-16,0 0-3 0,0-19 0 0,0 18 0 15,0 1 1-15,0-19-1 0,0 18 2 16,0-8-2-16,0-1 0 0,0 0-2 0,0 10 4 15,0-1-2-15,0-18 1 0,0 19-5 16,0 0 2-16,0-19-1 0,0 9 3 0,-33 0 1 16,33 10 1-16,0-10-2 0,0 10 1 15,0-19-3-15,0 18 3 0,0-18-1 16,33 19 0-16,-33-19 0 0,0 19 5 0,0-10-8 16,0 0 3-16,0 10-2 0,0-10 5 0,0 10-3 15,0-1 0-15,0-18 0 0,0 19 2 16,0 0-2-16,0-10 0 0,0 9-2 15,33-8 4-15,-33 18-2 0,0-10 0 0,0-18 1 16,0 19 2-16,0-1-5 0,0-8 2 0,0 8 1 16,0 1-3-16,0 0 0 0,0-19 2 15,0 18 0-15,0 1 2 0,0-1 0 0,0-8-4 16,0-1 2-16,0 0 0 0,0 1 0 16,0-1 0-16,0 9 0 0,0-18 6 0,0 19 6 15,0 0-6-15,0-19-1 0,0 9-2 0,0 0-5 16,33 1 4-16,-33-1 1 0,0 0-2 0,0 10-1 15,0-1-2-15,0-18 6 0,0 19-6 16,0-19 2-16,0 19 0 0,0-19 4 16,0 9-7-16,0 10 3 0,0-10 0 0,0 0 3 15,0 0-6-15,0 1 3 0,0 8 0 16,0-18 2-16,0 19-2 0,0-19 3 0,0 19-3 16,0-10 2-16,0 0-2 0,0 0 3 0,0 1-3 15,0-1 4-15,0 0-7 0,0 1 3 0,-33 8 0 16,33-18 1-16,0 19 2 0,0-1-3 15,0-18 0-15,0 10 3 0,0-1-3 0,0 0 3 16,0 1-1-16,0-1-2 0,0 0 0 16,0 1-3-16,0 8 5 0,0-18-4 0,0 19 6 15,0-19 0-15,0 18-4 0,0-18-2 0,33 19 2 16,-33-19 2-16,0 9 0 0,0 1-2 0,0-1 3 16,0 0-3-16,0 19-2 0,0-28 2 15,0 19 3-15,0-1-2 0,0-18 0 16,0 0 3-16,0 19-8 0,0-10 4 15,0 1 0-15,0-1 2 0,0 9-2 0,0 1 0 16,0-19 0-16,0 19 0 0,0-1 0 0,0-18 0 16,0 10 0-16,0-1 1 0,0 0-4 15,0 0 5-15,0 1 1 0,0-1-3 0,0 19-3 16,0-28 8-16,0 19-5 0,0-19 0 16,0 18 6-16,0-18-9 0,0 0 3 0,0 9-2 15,0 1 6-15,0-1-3 0,0 10-3 0,0-10 4 16,0 0-2-16,0 10 1 0,0-19-1 15,0 18 0-15,0-18 0 0,0 19 0 16,0-19 1-16,0 9-1 0,0 10 0 0,0-10 3 16,0-9 0-16,0 19-6 0,-33-19 3 15,33 9-2-15,0 10 5 0,0-19-3 0,0 18-3 16,0-18 4-16,0 0-3 0,0 19 7 0,0-19-4 16,0 0 4-16,0 9 4 0,0-9-6 15,0 10-1-15,0-10 0 0,0 9-1 0,0 0-1 16,0 1 0-16,33 8 0 0,-33-18 2 15,0 19 0-15,0-19-2 0,0 18-4 16,0-18 4-16,0 10 1 0,0-1-1 0,0 10 6 16,0-10-6-16,0 0 0 0,0 0 0 15,0 10 0-15,0-19 1 0,0 19-1 16,0-1 0-16,0-18 0 0,0 10 2 0,0-1-4 16,0 0 2-16,0 0-3 0,0 1 6 0,0-1-3 15,0 0-3-15,0-9 7 0,0 19-4 0,0-19 0 16,16 19 0-16,-16-19-2 0,0 18 5 15,0-18-5-15,0 9 2 0,0 1-4 0,0-1 8 16,0 0-6-16,0 1 7 0,0-1-1 16,33 0-7-16,-33 10 3 0,0-19 2 0,0 18-2 15,0-18 0-15,0 19 0 0,0-19 0 0,0 9 0 16,0 1 1-16,0-1 1 16,0 0 0-16,0 1 1 0,0-1 1 0,0 0 5 15,0-9-4-15,0 19-2 0,0-19-3 16,0 18 3-16,0-18-2 0,0 19-1 15,0-19 3-15,0 9-2 0,0 1 1 16,0-10 0-16,0 9 0 0,0-9 1 0,0 9 1 16,0-9 1-16,0 0-3 0,0 10-2 15,0-10 2-15,0 0 0 0,0 9-2 16,0-9-2-16,0 0 4 0,0 0-4 0,0 9 2 16,0-9 2-16,0 19-2 0,0-19 2 15,0 0-2-15,0 0-3 0,0 18 3 16,0-18 2-16,0 0-1 15,0 0 5-15,0 0 2 0,0 0-5 16,0 0 4-16,0 0-5 0,0 0 1 16,0 0-2-16,0 0 1 0,0 0 1 15,0 0 1-15,0 0-6 16,0 0 3 0,0 0-3-16,0 0 0 0,0 0 5 15,0 19-3-15,0-19 1 0,0 0 0 16,0 0 1-1,0 0-4-15,0 0-3 16,0 0 2-16,0 0-6 0,0 0-9 16,0 0 2-16,0 0-10 0,0 0 2 15,0 0-7-15,0 0-2 0,0 0 5 0,0 0-3 16,0 0-7-16,0 0-5 0,0 0-5 16,0 0-9-16,0 0-12 0,0 0-6 0,0 0-3 15,0 0 4-15</inkml:trace>
  <inkml:trace contextRef="#ctx0" brushRef="#br2" timeOffset="168587">1736 10232 16 0,'0'-19'12'0,"0"19"-2"16,0 0-4-16,0 0-2 0,0 0-2 0,0 0 2 15,0 0-2-15,0 0-1 0,0 0 0 16,0 0 2 31,0 0-3-47,0 0 3 0,0 0 1 15,0 0 1-15,0 0 0 0,0 0-1 0,0 0 2 16,0 0 0-16,0 0 0 0,0 0 1 16,0 0-2-16,33 0 0 0,-33 0-2 0,0 0 0 15,0 0 0-15,0 0 2 0,0 0 3 0,0 0 1 16,33 0-2-16,-33 0-2 0,0 0-1 16,34 0 0-16,-34-18-2 0,33 18-2 15,-33 0 0-15,33 0 0 0,-17 0 2 0,-16 0-2 16,33 0 0-16,0 0 0 0,-33-19 0 15,33 19 0-15,-33 0 0 0,34-9 0 16,-34 9 0-16,33 0 0 0,0 0 0 0,-17-9 2 16,17 9-1-16,0 0 2 0,-33-10 6 0,33 10 3 15,0-9 0-15,1 9-8 0,-18-9 0 16,17-1-2-16,0 10 0 0,0-9-2 0,0 9 1 16,0 0 0-16,1 0 1 0,15-19-2 15,-16 19 0-15,0 0 0 0,0 0 1 0,0 0-1 16,-33 0-2-16,34-18 2 0,15 18 0 0,-16 0 0 15,-33 0 0-15,33 0 0 0,0 0 0 16,0 0 0-16,0 0-2 0,-33 0 2 0,50 0 1 16,-50 0 0-16,33 0-1 0,0 0 0 0,0 0 1 15,-33 0-1-15,33 0 0 0,0 0 1 16,-16 0-1-16,16 0 1 0,0 0-1 0,0-19 0 16,0 19 0-16,0 0 0 0,0-9 0 15,-16 9 0-15,16-9 0 0,0 9 0 0,0-10 0 16,0 10 0-16,0 0 2 0,0-9-2 15,-16 9-2-15,16 0 2 0,0-9 0 0,0 9 0 16,0 0 1-16,-33-10-1 0,33 10 0 0,0 0 0 16,-16-9 0-16,16 9 0 0,0 0 0 0,-33 0 0 15,33 0 0-15,0 0 1 0,-33 0-1 16,33 0-2-16,0 0 2 0,-33 0 0 16,50-19 0-16,-50 19 0 0,33 0 0 0,0 0 0 15,0 0 0-15,-33 0 0 0,33 0 0 0,0 0 0 16,-16 0 0-16,16 0 0 0,0 0 0 15,0 0 0-15,-33 0 2 0,33 0-4 0,0 0 2 16,-33 0 3-16,17 0-3 0,-1 0-2 0,1 0 2 16,16 0 0-16,-33 0 0 0,33 0-2 15,-33 0 4-15,33 0-2 0,-33 0 0 16,33 0-2-16,-33 0 4 0,33 0-2 0,-33 0 2 16,17 0-4-16,16 0 2 0,0 0 0 0,-33 0 0 15,33 0 0-15,-33 0 0 0,33 0 0 16,0 0 0-16,-33 0 1 0,33 0-1 0,-33 0 0 15,17 0 0-15,16 0 0 0,0 0 0 16,-33 0 0-16,33 0 0 0,-33 0 0 0,33 0 0 16,-33 0 1-16,33 0-3 0,-33 0 2 15,33 0 0-15,-33-18 0 0,17 18 0 0,-1 0 0 16,1 0 0-16,-17 0 0 0,33 0 0 0,-33 0 2 16,33 0-2-16,-33 0 0 0,33 0-2 15,-33 0 2-15,33-19 0 0,-33 19 0 16,33 0 0-16,-33 0 0 15,17 19 0-15,-1-19 0 0,1 0 0 16,16 0 0-16,-33 0 0 16,33 0-2-16,-33 0 2 0,33 0 0 15,-33 0 0-15,33 0 4 0,-33 18-6 16,33-18 2-16,-33 0 0 0,0 0 2 0,17 0-4 16,-1 0 2-16,-16-18 1 0,17 18 1 15,16 0-2-15,-33 0 0 0,33 0 1 0,-33 0-1 16,33 0 5-16,-33 0 9 0,33 0-7 15,-33 0-4-15,33 0-2 0,-33-19-1 0,17 19 1 16,16 0 7-16,-33-9-3 0,33 9-3 0,-33 0 0 16,33-9-2-16,0 9 1 0,-33 0 2 15,33-10 0-15,-33 10-5 0,33-9 4 0,-16 9-2 16,16 0 0-16,-33-9 0 0,33 9-2 0,-33 0 2 16,33 0 0-16,-33-10 0 0,33 10 10 15,-33-9 10-15,33 9-11 0,0 0-4 0,-33 0-1 16,50 0-4-16,-50 0 2 0,33 0 2 15,0-18-3-15,0 18-1 0,0 0 0 0,-33 0 0 16,33 0 0-16,17-19 0 0,-50 19 0 0,33 0 1 16,0 0 1-16,0 0-2 0,0-19 0 0,-17 19 1 15,1 0-1-15,33-9 0 0,-50 9 0 0,33-9-2 16,0 9 2-16,-33 0 1 0,33 0-1 16,0-10 0-16,-33 10 0 0,16-9 2 0,1 9-2 15,-1 0-2-15,18 0 4 0,-1-9-5 0,-33 9 3 16,33 0 3-16,-33-9-2 0,33 9 2 15,-33 0-6-15,33 0 3 0,-17-10 0 0,1 10 0 16,-1 0 0-16,18 0 0 0,-34 0 2 0,33 0-2 16,-33 0 1-16,33 0-3 0,-33 0 4 15,33 0 8-15,0 0 4 0,-33 0 0 0,16-18-11 16,1 18 1-16,-1 0-1 0,18 0 3 0,-34 0 6 16,33 0-4-16,0 0-4 0,-33-19-2 0,33 19-2 15,-33 0 4-15,33 0 5 0,-17 0-5 0,1 0 1 16,-1 0-5-16,17 0 0 0,-33-19 2 15,34 19-2-15,-34 0 1 0,0 0-1 0,33 0 0 16,-33 0-2-16,0-9 5 0,33 9 12 0,-33 0-6 16,33 0-4-16,-17-9-5 0,1 9 2 15,-1 0 0-15,17 0-1 0,1 0-1 0,-34 0 3 16,33 0-3-16,0 0 0 0,-33 0 0 0,33 0 0 16,-17 0 0-16,1 0 0 0,-1 0-2 15,17 0 2-15,-33 9 2 0,34-9-5 0,-34 0 3 16,33 0 3-16,-33 0-3 0,33 0 12 15,-33-9 7-15,33 9-7 0,-33 0 3 0,0 0-5 16,0 0-3-16,16 0 1 0,1-9 0 0,-17 9-6 16,16 0 0-16,17 0 1 0,-33-10-1 15,0 10-2-15,33 0 0 0,-33 0 0 0,0 0 3 16,34 0-3-16,-34-9 0 0,33 9 0 16,-33 0-3-16,0 0 3 0,33 0 1 0,-17 0-1 15,1 0 2-15,-1 0-1 0,-16 0 2 0,33 0-7 16,-33 0 1-16,33 0-24 15,-33 0-31-15,0-9-25 0,0 9-19 0,-33 0-2 0,33-10 9 16</inkml:trace>
  <inkml:trace contextRef="#ctx0" brushRef="#br2" timeOffset="171183.68">8500 9683 12 0,'0'0'11'0,"0"0"1"15,-17 0-2-15,17 0-4 0,0 0-2 0,0 0-3 16,0 0 1-16,0 0 0 0,0 0 2 16,0 0 0-16,0 0 2 0,0 0 0 0,0 0 1 15,0 0 1-15,0 0 4 0,0 0 1 0,0 0-4 16,0 0 1-16,0 9-2 0,0-9 2 0,0 0 0 15,17 0 0-15,-17 0 1 0,0 0 0 16,0 0-1-16,16 0-1 0,-16 0-4 0,33-9-1 16,-33 9 1-16,0 0-3 0,33 0 2 0,-33 0-1 15,0 0 2-15,33 0 2 0,-33 0 1 16,34 0-2-16,-34-9 1 0,33 9 4 0,-17 0-4 16,1 0 0-16,-1-9-2 0,17 9 0 0,0 0 1 15,0 0-6-15,-33 0 3 0,34 0-3 0,-18-10 2 16,17 10 3-16,-16 0-3 0,32 0 0 15,-49 0 2-15,33 0-6 0,0 0 6 0,-33 0-4 16,34 0 1-16,-18 0 1 0,17 0-2 0,-16 0-2 16,32-9 5-16,-49 9-3 0,33 0 0 15,0 0 0-15,-33 0 2 0,33 0-2 0,-16 0-2 16,16-9 0-16,-16 9 2 0,32 0 0 0,-49 0 0 16,33 0 0-16,0 0 2 0,0 0 0 15,-33 0-4-15,34 0 3 0,-18 0-1 0,17 0 2 16,0 0-4-16,-33 0 2 0,33 0 0 0,0 0 0 15,0 0 0-15,-33 0 0 0,17-10 0 0,0 10 0 16,32 0 0-16,-49 0 0 0,33 0 2 16,-33 0-2-16,33 0-2 0,-33 0 2 0,33 0 0 15,-33 0 1-15,33 0-1 0,-33 0-3 16,17 0 3-16,-1 0 3 0,1 0-3 0,16 0-2 16,-33 0 2-16,33 0 0 0,-33 0 4 15,0 0-6-15,33 0 0 0,-33 0 4 0,33 0-1 16,-33 0-1-16,33 0-3 15,-33 0 5-15,17-18-2 0,-1 18-2 16,1 0 2-16,-17 0 3 0,33 0-2 16,-33 0-4-16,0 0 5 0,0 0-2 15,33 0 0-15,-33 0-2 0,0 0 2 16,0-19 0-16,33 19 0 0,-33 0 2 16,0 0-2-16,0 0-2 0,33 0 2 15,-33 0 2-15,0 0-4 0,0 0 2 16,0 0-2-16,0 0 4 15,33 0-2-15,-33 0 1 16,0 0-1-16,0 0-3 0,0 0 6 0,0 0-5 16,0 0 4-16,0 0-5 0,17 0 3 15,-17 0 3-15,0 0-5 0,0 0 4 16,0 0 0 0,16 0-1-16,-16 0-6 15,0 0-19-15,0 0-28 0,0 0-16 16,-16 0-8-16</inkml:trace>
  <inkml:trace contextRef="#ctx0" brushRef="#br2" timeOffset="189984.07">4680 5832 22 0,'0'0'18'15,"0"0"-3"-15,-17 0-2 0,17 0-1 0,0 0 1 16,0 0-1-16,0 0-4 0,0 0 1 15,0 0 0-15,0 0-1 0,0 0-1 0,0 0-2 16,0 0 2-16,0 0 0 0,0 0-2 16,0 0 0-16,0 0-2 0,0 0 1 0,0 0 0 15,0 0 1-15,0 0 2 0,0 0-1 16,0 0 2-16,0 0-1 0,0 10-3 0,0-10 2 16,-16 9 7-16,16-9 3 0,0 9-5 0,0 10-5 15,0-19 1-15,0 18-3 0,0-18 5 16,0 19 15-16,0-19 0 0,-17 19-10 0,17-1-5 15,0-9-1-15,0 1-6 0,0 18-2 0,0-28 0 16,0 18 0-16,0 1 2 0,0-1-2 16,0 1 4-16,17-10 12 0,-17 10 18 0,0 0-11 15,0-1-12-15,0 1-2 0,0-1-5 16,0 1-4-16,0 0 4 0,0 8-4 0,16-8 1 16,-16 0-1-16,0-1 3 0,0-8-1 0,0 17 33 15,0 1 0-15,0-9-18 0,0 0-7 16,17-1-2-16,-17 1-5 0,0-1 0 0,0 10-2 15,0-9 0-15,0 0 1 0,0-1-2 16,0-9 0-16,33 10-2 0,-33 0 2 0,0-1 0 16,0 1 0-16,0 18 0 0,0-28 0 0,0 10 0 15,0 0 4-15,0-1-4 0,0 1 0 16,0 18 4-16,0-28 12 0,0 19 23 0,0 0-21 16,0-9-3-16,0-1-8 0,0 1-3 0,0 0-2 15,0-1 3-15,0 10-5 0,33-9-3 16,-33 18 8-16,0-28-5 0,0 19 1 0,0 0-4 15,0-9 3-15,0-1 2 0,0 10-2 16,0-9 3-16,0 18-1 0,0-19-2 0,0 1 0 16,33 0 0-16,-33 9 3 0,0-10-3 0,0 19-3 15,0-18 3-15,0-10 0 0,0 10 0 0,0 0 0 16,0-1 0-16,0 19 0 0,0-18 2 16,0-19-6-16,0 19 7 0,0-1-3 0,0 10 2 15,0-9 1-15,0-19-1 0,0 18-2 0,33 1 0 16,-33-1 2-16,0 1-1 0,0-10 2 15,0 10 5-15,0 0-7 0,0-1 3 0,0 1-4 16,0-1-3-16,0 1 9 0,33 9-5 16,-33-10 0-16,0 1-1 0,0 0 0 0,0-1 0 15,0 1 0-15,0 9 2 0,0-10-1 16,0 1-1-16,0 9 0 0,0-9 0 0,0-1 0 16,0 1 0-16,0 18 0 0,0-18 0 0,0-10-2 15,0 9 3-15,0 1 2 0,17 0-5 0,-17-1 6 16,0 1-4-16,0-1 0 0,0-8-2 15,0 8 2-15,0 1 0 0,0 0 0 0,0-1 0 16,0 1 0-16,0-1 1 0,0-8-3 16,16 8 6-16,-16-8-6 0,0 17-2 0,0-8 8 15,0-19-4-15,0 19-4 0,0-1 7 0,0-8-3 16,0 8 0-16,17 1 3 0,-17-1-2 0,0 1-3 16,0 0-1-16,0-19 5 0,0 9-1 15,0 10-1-15,33-10 2 0,-33 9-1 0,0-8-4 16,0 8 3-16,0 1 0 0,0 0 0 15,0-10 4-15,0 0-4 0,0 10-2 0,33-1 2 16,-33-8 0-16,0 8 1 0,0 1-4 0,0-1 0 16,0-8 5-16,0 8 0 0,0-8-1 15,0 8-1-15,0 10 5 0,0-28-9 0,33 19 6 16,-33-1-4-16,0-8 2 0,0 8-2 0,0-8 2 16,0 8 2-16,0-9-2 0,0 10 0 0,0 0 0 15,0-1 0-15,0-8 0 0,0 8 2 16,0 1-4-16,0-10 2 0,0 19 0 0,0-28 0 15,0 19 3-15,0-1-3 0,0-8 0 16,0-1-2-16,0 0 2 0,0 10-2 0,0-10 2 16,0 0 0-16,0 10 4 0,0 0-4 0,0-19 0 15,0 18 0-15,0-18-2 0,0 9 4 0,0 1 0 16,0-1-4-16,0 0 2 0,0 1 0 16,0-1 0-16,0 0 0 0,0 10 3 0,0-19-5 15,-33 0 2-15,33 18-2 0,0-18 2 16,0 19 1-16,0-19 1 0,0 0-4 0,0 9-1 15,0 1 3-15,0-1 0 0,0-9 4 0,0 9-4 16,0-9 3-16,0 10-5 0,0-1 0 0,0 0 0 16,0 10 2-16,0-19 3 0,0 0-5 15,0 18 0-15,0-18 2 0,0 19 2 16,0-19-2-16,0 9-2 0,0 1 4 16,0 8-2-16,0-8-17 0,0 8 6 15,0-18 8-15,0 19 0 0,0-19 0 0,0 18 1 16,0-8-2-16,0-10-1 0,0 9 1 0,0 0-5 15,0 1-18-15,0-1 9 0,0 0 10 0,0 0 3 16,0 10 3-16,0-19-1 16,0 19-1-16,0-19 7 0,0 18 1 15,0-18-4-15,0 10-3 0,0-1 6 0,0 0-3 16,0-9-3-16,0 9 4 0,0 1-1 0,0-1-14 16,0 0 9-16,0 10 5 0,0 0 0 15,0-19-2-15,0 18-1 0,0-18 3 0,0 9 0 16,0 1-3-16,0-10 4 0,0 9 2 15,0 0-1-15,0 1-2 0,0-10-2 0,0 9-1 16,0-9 4-16,0 9 0 0,0 10-1 0,0-19 2 16,0 18-4-16,0-18 6 15,0 0-10-15,0 0 1 0,0 19 5 0,0-19-2 16,0 9 2-16,0 1 0 0,0-10 5 0,0 9-5 16,0 0 0-16,0 1 0 0,0-1 2 15,0 0-6-15,0-9 1 0,0 19-3 16,0-19 8-16,0 0-6 0,0 18 2 15,0-18 4-15,0 19 1 16,33-19-5 0,-33 0 0-16,0 0 2 0,0 0 1 0,0 0 0 15,0 0-4-15,0 0 7 0,0 9-7 16,0-9 5 0,0 0-5-16,0 0 5 0,0 0-5 31,0 0-6-31,0 0-8 0,0 0-6 15,0 0-5-15,0 0-7 0,0 0-7 0,0 0-8 16,0 0-8-16,-33 0-11 0,33-9-3 0,0 9 6 16,0 0 6-16</inkml:trace>
  <inkml:trace contextRef="#ctx0" brushRef="#br2" timeOffset="192515.3">7508 5637 4 0,'0'0'2'0,"0"0"4"0,0 0 3 0,0 0 2 16,0 0 0-16,0 0-3 0,0 0-1 0,0 0-3 16,0 0 0-16,0 0 3 0,0 0 1 15,0 0 1-15,0 0 1 0,0 0 2 0,0 0-2 16,0 0 0-16,0 0 0 0,0 0-1 0,0 0 1 15,0 0-2-15,0-19 1 0,0 19-1 16,-34 0 0-16,34 0-2 0,0 0 3 0,0 0-3 16,0 0-2-16,0 0 2 0,0 0 1 15,0 0-2-15,0 0 2 0,0 0-6 0,0 0 6 16,0 0-4-16,0 0 0 0,0 0-1 16,0 0 0-16,0 19-2 15,0-19 0 1,0 18 0-16,0-18 1 0,0 19-1 15,0-19 0-15,0 19 1 0,0-19 1 0,0 18-2 16,0-8 4-16,0 8 9 0,0 1 2 16,0-1-7-16,0 1-1 0,0 0-4 0,0-1 0 15,0-8 1-15,0 8-4 0,0 19 3 0,34-18-2 16,-34 0 5-16,0 8 17 0,0 11-6 16,0-20-3-16,0 19-10 0,33-18-3 0,-33 28 2 15,0-29 0-15,0 19-3 0,0 1-3 0,33-11 3 16,-33 11 0-16,0-1-2 0,0 9 4 15,0-8 1-15,33-1-3 0,-33 9 0 0,0-8-3 16,0-1 6-16,16 9-3 0,-16-9 0 0,17 10 0 16,-17-10 3-16,0 19-3 0,16-28-2 15,-16 28 5-15,0-19-3 0,0 0-2 0,33 10 2 16,-33-10 3-16,0-9-8 0,0 9 7 0,0 0-1 16,0-9-1-16,0 0 0 0,0 18-2 15,0-18 2-15,0 0 0 0,0 19 0 0,0-29 0 16,0 20 1-16,0 8-1 0,0-27 0 0,34 18 1 15,-34 0-3-15,0-9 2 0,0 9 3 0,0-9-3 16,0 0-3-16,0 19 3 0,0-29 0 16,0 10 1-16,0 0 0 0,0 0-3 0,0 9 2 15,0-18 0-15,0-1 15 0,33 10-5 0,-33-9-4 16,0-1-1-16,0 20-5 0,0-29 0 0,33 10 3 16,-33-1 0-16,0 1-3 0,0-1 0 15,0 1 0-15,0 0 0 0,33-1 0 0,-33 1 0 16,0 9 2-16,0-10-2 0,0 1 0 0,0-1 2 15,0-8-2-15,0 8 2 0,0 1-4 16,16 18-1-16,-16-18 4 0,0-1-1 0,0-8 0 16,0 8 0-16,0 1 0 0,0-1 0 0,17 1 0 15,-17 0-2-15,0-1 6 0,0 1-6 16,0 0 10-16,0-10 1 0,16 9-6 0,-16 1 0 16,0 0 1-16,0-1-4 0,33 1 2 0,-33-1 2 15,0 10-4-15,0-28-3 0,0 19 6 0,0 0 0 16,0-10-3-16,0 9 0 0,0 1 0 0,0-10 1 15,0 19 7-15,0-28-2 0,34 19-6 16,-34-1 7-16,0-8-9 0,0-1 0 0,0 10 4 16,0-1-4-16,0-8 2 0,0 8 2 0,0 1-4 15,0-19 5-15,0 18-5 0,0-18 4 0,0 10-2 16,0 8 0-16,0-8 0 0,0-1 0 16,0 0 0-16,0 19 0 0,0-28 0 0,0 19 2 15,0-19 0-15,0 18 0 0,0-18-6 0,0 10 6 16,0-1-2-16,0 0 0 0,33 1 1 15,-33-1-3-15,0 0 4 0,0 0-2 0,0 10 1 16,0-19 0-16,0 19 0 0,0-19-4 0,0 0 1 16,0 18 2-16,0-18 2 0,0 0-4 0,0 10 2 15,0-10 3-15,0 9-5 0,0-9 3 16,0 9-1-16,0 0 8 0,0 1 3 0,0-10-4 16,0 9-7-16,0 0 3 0,0 10-2 0,0-19 1 15,0 0-2-15,0 19 2 0,0-19-2 16,0 18 0-16,0-18 2 0,0 9-7 15,33-9 7-15,-33 10-2 0,0-1 2 0,0-9-4 16,0 9 4-16,0-9-4 0,0 10 0 0,0-1 2 16,0 0-2-16,0-9 4 0,0 19 1 15,0-19-3-15,0 18-2 16,0-18 0-16,0 0 5 16,0 19-3-16,0-19 2 0,0 0-2 0,0 0-3 15,0 9 1-15,0 1 4 16,0-10 0-16,0 9-4 0,0 0 0 15,0 1 5-15,0-10 0 0,0 9-3 16,0 0 0-16,0-9-2 0,0 19 2 16,0-19 3-16,0 0-6 0,-33 0 4 0,33 0-3 15,0 18 5-15,0-18-7 16,0 0 1-16,0 0 7 0,0 0-7 0,0 0 3 16,0 0 2-16,0 0-4 0,0 0 5 0,0 19-3 15,0-19 1-15,0 0 0 0,0 0-1 16,0 0-2-16,0 0 3 0,0 0-3 15,0 0 5-15,0 0-2 16,0 9 2-16,0-9-7 16,0 10 4-16,0-10 1 0,0 0-3 0,0 0 4 15,0 9-1-15,0-9 0 16,0 9-1-16,0-9-2 16,0 0 4-16,0 0-5 15,0 10 3-15,0-10 1 0,0 0 1 16,0 18-4-1,0-18 5-15,0 0-6 16,0 0 1-16,0 0 4 0,0 0-1 16,0 19-4-16,0-19 5 0,0 0-4 0,0 0 4 15,0 0 0 1,0 0-2 0,0 0-3-16,0 0 4 15,0 0 0-15,0 0-4 0,0 0 6 0,0 0-1 16,0 18-2-1,0-18-2-15,0 0 0 16,0 0 3 0,0 10-1-16,0-10 3 15,0 0-9-15,0 9 6 0,0-9 2 16,0 0-4-16,0 9 4 0,0-9 1 16,0 10-3-16,0-10 2 0,0 0-4 15,0 9-3-15,0 0 7 16,0-9 0-16,0 9-2 0,0 10-2 15,0-19 2 1,0 0-6-16,0 0-10 16,0 0-14-16,0 0-14 0,0 0-9 0,0 0-16 15,0 0-8-15,0 0 1 0,0 0 7 0</inkml:trace>
  <inkml:trace contextRef="#ctx0" brushRef="#br2" timeOffset="195347.25">9657 5469 11 0,'-33'0'14'0,"33"-18"2"16,0 18-4-16,0 0-3 0,0 0-3 0,0 0-1 15,0 0-2-15,0 0 0 0,0 0-1 0,0 0-1 16,0 0 0 0,0 0 0-16,0 0 2 0,0 0 1 0,0 0-1 15,0 0 5-15,0 0-1 0,0 0 2 16,0 0-1-16,0 0 0 0,0 0-3 0,0 0-1 15,0 0-1-15,0 0-1 0,33 0 1 0,-33 0-3 16,0 0 2-16,33 0-2 16,-33-19 0-16,33 19 0 15,-33 0 0-15,17 0 0 0,0 0 0 16,-1 0 3-16,17 0-5 16,-33 0 2-16,0 0 2 15,33 0-2-15,-33 0 0 16,0 0 0-16,0 0 1 62,0 19-1-62,0-19 1 16,0 0 0-16,0 0-1 0,0 0 2 16,0 18 0-16,0-18-2 0,0 10 2 15,0-1 0-15,33-9-2 0,-33 9 0 16,0 10 0-16,0-19 0 0,0 19 0 0,0-19 2 15,0 18-2-15,0-18 0 16,0 19 2-16,0-19-2 0,0 18 0 16,0-8 4-16,0-1-1 0,0 0-1 0,0 10 2 15,0-1-1-15,0 1 1 0,0-19 1 0,0 19-3 16,0-1 1-16,0-8-1 0,0 8-1 16,0 1 2-16,0-1-3 0,0 1 0 0,0 0 0 15,0-1 1-15,0-18 1 0,0 19-2 16,0 9-2-16,0-10 4 0,0 1-1 0,0 0 0 15,0-1-1-15,0-9 1 0,0 10 0 0,33 0 0 16,-33-1 1-16,0 1 0 0,0-1-2 0,0 1 4 16,0 0-1-16,0 9-3 0,0-10 0 15,33 1 3-15,-33-1-1 0,0-8-2 0,0 8 0 16,0 1 0-16,0-1 4 0,0 1-2 0,0 0 2 16,0-1-2-16,0 1 0 0,0-1-1 15,0 10-1-15,0-9 0 0,0 0 2 0,17-1-2 16,-17 1 0-16,0-1 0 0,0 10 0 15,0-9 3-15,0 0-3 0,0-1 0 0,0 1 0 16,16-1 0-16,-16 10 0 0,0-9 0 16,0-1 0-16,17 1 0 0,-17 0 1 0,0 9-1 15,0-10 0-15,33 1 0 0,-33-1 0 0,0 10 0 16,0-9 0-16,0 18 0 0,0-18 0 16,0-1 0-16,33 10 1 0,-33-9 0 0,0 18-1 15,0-18 1-15,0 18-1 0,0-28 0 16,0 19 0-16,0 0-2 0,0-9 2 0,0-1 0 15,0 1 0-15,0-1 0 0,0 1 0 0,0-10 0 16,0 10-2-16,0-1 2 0,33 1 1 0,-33-19-3 16,0 9 3-16,0 1 3 0,0 8-4 15,0-8-2-15,0-1 2 0,0 0 0 0,0 10 0 16,33-1 0-16,-33-18-2 0,0 19 4 16,0-10-1-16,0 1-3 0,0-1 4 0,0 10-2 15,0-1 0-15,0-18 0 0,0 19 0 0,0-1 0 16,0 1 0-16,0-10 0 0,0 10 0 0,0-10 0 15,0 19 0-15,0-28 2 0,0 19-2 16,0-1-2-16,0 1 2 0,0-19 0 0,0 18 1 16,0-8-1-16,0-1 0 0,0 19 1 0,0-28-3 15,0 19 2-15,0-1-2 0,0 1 2 16,0-19 2-16,0 18-2 0,0 1 2 0,0-10-2 16,0 10 0-16,0-1-2 0,0 1 2 15,0-19 0-15,0 19 0 0,0-10 0 0,0 10-2 16,0-1 0-16,0 1 3 0,0-1 1 0,0 1-1 15,0 0-1-15,0-19-2 0,0 18 2 0,0 1 1 16,0-10-1-16,0 10 0 0,0-1 1 0,0 1-1 16,0 0 0-16,0-10-3 0,0 9 3 0,0-8 0 15,0 18 2-15,0-10-2 0,0-18 0 16,0 19 0-16,0-1 0 0,0-8-2 0,0 8 2 16,0-8 2-16,0 18-2 0,0-28 0 15,0 18 0-15,0 1 0 0,0-1-2 0,0-8 4 16,0-1-4-16,0 10 2 0,0-10 0 0,0 9 2 15,0-18-1-15,0 19-1 0,0 0-2 16,0-19 0-16,0 18 2 0,0-8 0 0,0-1 1 16,0 10-1-16,0-10 0 0,0 9 1 0,0 1-1 15,0-19 0-15,0 19 0 0,0-10 0 0,0 0 0 16,0 1 0-16,0 8 0 0,0-9 0 0,0 19 0 16,0-28 0-16,0 19 0 0,0 0 0 15,0-19 0-15,0 18 0 0,0-9 2 0,0 1-4 16,0 8 2-16,33-8-2 0,-33 8 2 0,0 1 2 15,0-19-2-15,0 18 0 0,0-18 0 0,0 10 0 16,0-1 0-16,0 0 0 0,0 1 0 16,0 8-3-16,0-8 3 0,0 8 3 0,0-18-3 15,0 19 0-15,0-19-2 0,0 18 2 0,0-18 0 16,0 19 0-16,0-19 2 0,0 9-2 0,0 10 0 16,0-10-3-16,0 0 3 0,0 10 2 0,0-19-2 15,0 19 0-15,0-1 2 0,0-18-2 16,0 10-2-16,0-1 2 0,0 0 0 0,0 1 0 15,0-1 0-15,0 0 0 0,0 0 0 0,0 10 0 16,0 0 0-16,0-19 0 0,0 18 2 16,0-18-2-16,0 10 0 0,0-1 0 0,0 0 0 15,0 0 0-15,0 1 0 0,0-1 0 0,0 0 0 16,0 10 0-16,0-19 0 0,0 19 0 0,0-19 1 16,0 18-1-16,0-18 0 15,0 9 0-15,0 1 0 0,0-1 0 0,0 0-2 16,0-9 6-16,0 10-4 0,0-1 0 0,0 0 0 15,0 10 0-15,0-19 0 0,0 18-2 16,0-18 2-16,0 19 0 0,0-19 2 0,17 0-2 16,-17 9-3-16,0 1 4 0,0-1-1 0,16 0 0 15,-16 1 0-15,0-1 0 16,0 0 0-16,0 10 0 16,17-19 0-16,-17 18 0 0,0-18-2 15,0 0 3-15,0 19 1 0,0-19-2 16,33 0 0-16,-33 9-3 0,0-9 5 15,0 0-1-15,0 10-3 0,0-10 3 0,0 9-1 16,0-9 3-16,0 9-3 0,0 1 0 16,0 8 0-16,0-18 2 15,0 0-4 1,0 19 0-16,0-19 3 16,0 0 1-16,0 18-2 15,0-18-2-15,0 10 2 16,0-1 0-1,0 0 1-15,0 1-1 16,0-10-2-16,0 9 3 0,0-9 0 16,0 0 1-16,0 0-1 0,0 0-3 15,0 9 4-15,0-9-4 16,0 0 3 0,0 0-3-1,0 0 4-15,0 0-6 16,33 0 1-16,-33 0-3 0,0-9-6 0,0 9-4 15,0 0-5-15,0-9-2 0,0 9-7 16,0 0-7-16,0-10-4 0</inkml:trace>
  <inkml:trace contextRef="#ctx0" brushRef="#br2" timeOffset="203156.23">9508 13143 136 0,'0'0'36'0,"0"-9"-19"16,0 9-9-16,-33-9-4 0,33 9-9 16,0-10-1-16,0 10 2 0,0-9 4 15,0 9-2-15,0 0-7 16,0 0-4-16,0 0-4 0,0-9-8 0,0 9-6 16,0 0-3-16</inkml:trace>
  <inkml:trace contextRef="#ctx0" brushRef="#br3" timeOffset="213147.33">2315 7190 28 0,'0'0'33'0,"0"-9"-11"15,-16 9-7-15,16-9-2 0,0 9 6 16,0 0 7-16,0-10 2 0,0 10 0 15,0 0 0-15,0 0-8 0,0 0-7 0,0 0-8 16,0 0-3-16,0 0-1 0,0 0 0 16,0 0 0-16,0 10 1 15,0-10-1-15,0 9 0 0,0 0 1 16,0 10 2-16,0-19 0 0,0 18 3 16,0-18 1-16,16 19 3 0,-16-10-3 15,0 1 0-15,0 8-4 0,0 1 2 0,0-10-8 16,0 10 2-16,0-1 3 0,0 1-1 0,0-19-4 15,0 19 2-15,0-1 0 0,0-8 0 16,0 8 0-16,0 1 2 0,0-19-2 0,0 18 0 16,0-18 2-16,0 19 0 0,-16-19-5 15,16 0-23-15,0 9-29 0,0-9-12 0,0 0 0 16,0 0 5-16</inkml:trace>
  <inkml:trace contextRef="#ctx0" brushRef="#br3" timeOffset="213646.92">2414 7330 9 0,'0'0'15'15,"0"18"-5"-15,0-18-6 0,0 0 0 16,0 19-3-16,0-19 9 0,0 9-1 0,0-9 0 16,0 10 2-16,33-1-1 0,-33 0-3 0,0 1 3 15,0-10-1-15,0 18 2 0,33-18-2 16,-33 0 2-16,0 0 0 0,34 19-3 0,-34-19 2 16,16 0-2-16,17 0 2 0,-33-19 0 0,33 19 1 15,-33 0 1-15,33 0 1 0,-33-18 3 16,33 8 2-16,-33 1 1 0,33 0-1 0,-33-1 4 15,0 1-1-15,34 9 6 0,-34-19 10 16,0 19-4-16,0-18 5 0,0 18-5 0,0 0 0 16,0-19-5-16,0 10-4 0,0 9-6 0,0-9-2 15,0-1-7-15,-34 1-1 0,34 9-6 16,0-9-1-16,-33-1-1 0,33 10 2 0,0-9-5 16,-33 9 3-16,33 0-2 0,-33 0 0 15,33 0 3-15,-33 0-1 0,33 0 0 0,-33 0 0 16,17 0 0-16,16 9 0 0,-34-9 0 0,34 10-2 15,0-1-1-15,-33 0 6 0,33 1-3 16,-33-1-2-16,33 0-3 0,0 10-11 16,-33-19-20-16,33 18-11 0,0-18-8 0,0 0-2 15,0 19-2-15,0-19-6 0,0 9-2 0,0-9 2 16,0 10 8-16,0-10 2 0</inkml:trace>
  <inkml:trace contextRef="#ctx0" brushRef="#br3" timeOffset="214013.25">2960 7107 42 0,'0'0'37'0,"-17"0"-4"16,17-19-9-16,0 19-7 0,0 0-7 0,0 0-1 15,0 19 8-15,0-19 8 0,0 0-7 16,0 0-6-16,0 18-3 0,0-18 3 0,0 19 24 16,0-10-9-16,0 0-10 0,0 1-6 15,0 8-4-15,0 1 20 0,0-1 8 0,17 1-16 16,-17-10-10-16,0 10-3 0,33 0-2 0,-33-10-1 15,0 19-2-15,0-10-4 0,0-18 7 16,0 19-4-16,0-10 0 0,0 1 3 0,0-1-1 16,0 0-4-16,0 1-9 0,0 8-42 0,0-18-27 15,0 0-14-15,0 0 2 0</inkml:trace>
  <inkml:trace contextRef="#ctx0" brushRef="#br3" timeOffset="-213831.91">2414 8074 61 0,'0'0'33'0,"0"-19"2"15,0 19 6-15,0 0 2 0,0-18 0 0,0 18 7 16,0 0 1-16,0-19-3 0,0 19-3 0,0 0-10 16,0-9-12-16,0 9-13 0,0 0-6 15,0 0-6-15,0 9 2 16,0 10-2-16,0-19 5 16,0 0-3-16,0 18 3 0,0 1-1 0,0-19-2 15,0 19 0-15,0-10-2 0,0 0 2 16,0 10 0-16,0-10 2 0,0 10 0 0,0-1-2 15,0 1 0-15,0-1 0 0,0-8 0 0,0-1-3 16,0 10 7-16,0-10-2 0,0 10-2 16,0-1 0-16,0-18 2 0,0 19-4 15,0-1 2-15,0-18 3 0,0 10-6 0,0-1-11 16,0-9-35-16,0 9-22 0,0-9-11 0,0 0 1 16,0 0 12-16,0 0 5 0,0 0-36 15</inkml:trace>
  <inkml:trace contextRef="#ctx0" brushRef="#br3" timeOffset="-212885.46">2695 8139 12 0,'-33'0'14'0,"33"0"-2"0,0 19-4 0,0-19-2 15,0 0 1-15,0 18-1 0,0-18-2 16,0 19-3-16,-33-19-1 0,33 18 5 0,0-18 6 16,33 10-3-16,-33-1 1 0,0 10 5 15,0-10 0-15,0 10 2 0,33-19-3 0,-33 18-2 16,34-18-2-16,-34 0 1 0,16 19 3 0,17-19-1 16,-33 0-2-16,33 0-1 0,-33 0 0 15,33 0 1-15,-33 0 4 0,33 0 1 0,-33 0-1 16,33 0 4-16,-33-19-1 0,0 19 8 15,33 0 4-15,-33-18 1 0,0 18-2 0,0-19-1 16,0 19-2-16,0-9-2 0,0-10-5 0,0 10-7 16,0-1-1-16,0 10-2 0,0-18-1 15,0 18-5-15,-33-19-2 0,33 1 4 0,0 18-4 16,-33 0-3-16,33-19 4 0,-33 10 0 16,33-1-1-16,-33 10-2 0,33 0-2 0,0-9 4 15,-33 9 0-15,33 0-3 0,0 0 4 0,-33 9-1 16,17-9-3-16,16 10-12 0,0-10-23 15,0 9-13-15,-34 10-8 0,34-19-5 0,0 0 1 16,0 18 0-16,0 1 6 0,-33-19 3 16,33 0-41-16</inkml:trace>
  <inkml:trace contextRef="#ctx0" brushRef="#br3" timeOffset="-212351.89">3125 8055 48 0,'0'0'27'0,"0"-18"-6"0,0 18-9 16,0 0-4-16,0 0-5 0,33 0 0 16,-33 0 2-16,0 0 5 0,0 0-1 0,17 0-2 15,-17 18 0-15,33-18-2 0,-33 0 5 0,33 0 0 16,-33 19-1-16,0-19-2 0,33 19 0 16,-33-19-3-16,0 9 1 0,0 0 4 0,0-9-4 15,0 9 0-15,0 1-1 0,0-1-1 16,0 10 0-16,0-19 4 0,0 18-4 0,0-18 2 15,0 19 5-15,-33-19 4 0,33 18-2 0,0-18-4 16,-33 10 0-16,33-1 1 0,-33 0-5 16,16 1 0-16,17-10 6 0,-33 9-2 0,33 10-1 15,0-19 4-15,-33 0-7 0,33 0 2 0,0 18-4 16,0-18 1-16,0 0 4 0,0 0 4 16,0 0 17-16,0 0 8 0,0 0 9 0,33 0-10 15,-33 0-7-15,33 0-18 0,-33 0 2 16,50-18-6-16,-17 18-2 0,0 0-1 0,0-19 2 15,0 19-2-15,0 0-3 0,-33-9 0 16,50 9 0-16,-50-10 3 0,33 10-2 0,-33 0 1 16,33-9-2-16,-33 9-7 0,0 0-33 0,33 0-27 15,-33 0-30-15,0 0-21 0,0 0 5 0</inkml:trace>
  <inkml:trace contextRef="#ctx0" brushRef="#br3" timeOffset="-211519.82">2447 8846 47 0,'0'0'23'0,"0"-9"-2"16,0-1 4-16,0 10 9 0,0-9 3 0,0 9 0 16,0 0 2-16,0-9 2 0,0 9 1 15,0 0-7-15,0 0-4 0,0 0 0 0,0-10-7 16,0 10-1-16,0 0-1 0,0 0-8 15,0 0-6-15,0 10-8 0,0-10 4 0,0 0-2 16,0 9 1-16,0-9-1 0,0 9 1 16,0 10 7-16,0-10 4 0,0 1-4 0,0 8-1 15,0 1-1-15,0-1 37 0,0-8-8 0,0 8-14 16,0 1-12-16,0-1-4 0,0 1-3 16,0 0-2-16,0-1-2 0,33 1-2 15,-33-10 4-15,0 10 2 0,0-10-2 0,0 0-2 16,0 10 1-16,0-19-1 0,0 19 1 0,0-19-1 15,0 18-42-15,0-18-47 16,0 0-26-16,0 0-10 0,0 0 3 0,34 0 16 16</inkml:trace>
  <inkml:trace contextRef="#ctx0" brushRef="#br3" timeOffset="-210254.61">2844 8865 10 0,'0'-10'12'0,"0"10"1"0,0 0 0 0,0 0-4 15,0 0-2-15,0 0 1 0,0 0-1 0,0 0 3 16,0 0 0-16,0 0 0 0,0 0 3 16,0 0-2-16,0-9-1 0,0 9 0 0,0 0-1 15,0 0-1-15,0 0-4 0,0 0 2 16,0 0-1-16,0 0-1 0,0 0 0 0,0 0-1 16,0 0-2-16,0 0 2 15,0 0 0-15,0 0 0 16,0 9-3-16,-33-9 0 0,33 10 0 15,0 8 0-15,0-18 0 16,0 19 2-16,0-19-2 0,0 18-2 0,0-8 2 16,0-1 0-16,0 0 2 0,0 10-2 0,0-10 0 15,0 19 10-15,0-28 5 0,33 19-6 16,-33-1-3-16,0-18-3 0,33 10 3 0,-33-1-2 16,33 0 1-16,-33 1 1 0,0-1 0 0,33-9 2 15,-33 0-2-15,17 9-1 0,16-9 3 16,-33 0-3-16,33-9 4 0,-33 9-1 15,0 0 0-15,33-9 1 0,-33 9 11 0,0-10 0 16,33 10 6-16,-33-9 5 0,0 0 1 0,0-1 4 16,0 10-11-16,0-18-3 0,0 18-5 15,0-19-6-15,0 19-5 0,0-28 1 0,0 19-7 16,-33 0-2-16,33-1 2 0,0 1 3 16,-33-10-3-16,33 19 0 0,0-18 0 0,-33 18 0 15,33 0-2-15,-33-19 2 0,16 19-5 16,17 0 5-16,-33 0 2 0,33 0-8 15,-33 0-22-15,33 19-19 0,0-19-8 0,-33 0-14 16,33 0-4-16,0 18-1 0,0-18 2 16,-33 0 8-16</inkml:trace>
  <inkml:trace contextRef="#ctx0" brushRef="#br3" timeOffset="-209904.38">3307 8725 25 0,'0'0'20'0,"-33"0"-3"0,33 0-6 16,0 0-5-16,0 0-4 0,0 0-1 0,0 9 1 15,0 1 0-15,-33 8-2 16,33-18 10-16,0 19 3 0,0-1-7 0,0-18-3 16,0 19 0-16,0-10 15 0,0 10 7 0,0 0-11 15,33-1-8-15,-33 1-3 0,0-19 8 16,0 18 20-16,33 1-9 0,-33-10-10 16,33 1-4-16,-33 8-3 0,0-9-3 0,33 10 1 15,-33-19-2-15,17 0 1 0,16 0 1 0,-33 19-1 16,0-19 2-16,33 0-4 0,-33 0 0 0,33 0-3 15,-33 0-27-15,0 0-19 0,33 0-13 0,-33-19 0 16</inkml:trace>
  <inkml:trace contextRef="#ctx0" brushRef="#br3" timeOffset="-209671.75">3456 8799 54 0,'0'0'41'0,"0"0"-5"0,0 0-13 16,0 0-9-16,-33 0-8 0,33 0-1 16,0 0-2-16,0 10 5 0,0-1 20 0,0 10-14 15,0-10-5-15,0 10-6 0,0-1 0 0,0 1-1 16,0-1-2-16,0-8 2 0,0 8 0 0,33 1 0 16,-33-1-2-16,0 1 1 0,0 0 1 15,0-1-1-15,-33-8 1 0,33-1-2 0,0 10-20 16,0-1-31-16,0-9-18 0</inkml:trace>
  <inkml:trace contextRef="#ctx0" brushRef="#br3" timeOffset="-208721.38">2514 9776 24 0,'0'-9'16'0,"0"9"1"0,0-9 2 0,0-1 0 15,0 10 4-15,0 0 2 0,0-18 2 0,0 18 1 16,0 0-5-16,0 0 2 0,0 0-5 16,0 0-10-16,0 0-4 0,0 0-3 0,0 0-2 15,0 18 4-15,0-18 8 0,0 19 3 16,0-10-4-16,16 10 10 0,-16-1-9 0,0 1-2 15,0 0-5-15,0-1-1 0,0 1-5 16,0-1 0-16,33 1 0 0,-33-10 0 16,0 10 1-16,0-1-1 0,0 1 2 0,0-19-2 15,0 9 1-15,0 10 1 0,0-10-2 0,0 1-21 16,0-10-46-16,0 9-23 0,0-9 1 16</inkml:trace>
  <inkml:trace contextRef="#ctx0" brushRef="#br3" timeOffset="-208322.96">2811 9813 22 0,'0'19'8'16,"0"-19"2"-16,0 0 3 0,0 19 2 0,33-19 0 15,-33 18 0-15,0-18 0 0,0 9 2 16,33 1 3-16,-33-10-3 0,0 9 3 0,33 0-4 16,-33-9 0-16,33 0 0 0,-33 0-5 0,17 0-1 15,16 0-5-15,-33 0-2 0,33-9 2 16,-33 0-2-16,33 9 4 0,-33-10 10 16,33 1 7-16,-33 9 1 0,0 0 4 0,0-18 5 15,33 18 0-15,-33-19 1 0,0 19-11 0,0-19-3 16,-33 10-11-16,33-10 3 0,0 10-6 15,0 0-2-15,-33 0-5 0,33-1 0 0,0 10 0 16,-33-18 0-16,33 18 0 0,-33 0-4 0,33-19 2 16,-33 19 6-16,16 0-4 0,-16 0-4 15,33 0 5-15,0 19-5 0,-33-19-1 0,33 0-21 16,-33 0-21-16,33 18-18 0,0-18-6 0,0 10-2 16,-33-1 2-16,33 0 3 0,0 0-53 15</inkml:trace>
  <inkml:trace contextRef="#ctx0" brushRef="#br3" timeOffset="-207923.82">3373 9609 42 0,'0'0'46'16,"0"0"-13"-16,0 0-4 0,0 0-5 0,0 0-7 16,0-19-8-16,0 19-5 0,0 0-1 15,0 0-1-15,-33 19 2 0,33-19-2 0,0 0 1 16,0 18-3-16,0-8 2 0,0-1 29 16,0 0 1-16,-33 10-11 0,33-10-6 0,0 19-10 15,0-9-2-15,0-19 0 0,0 18 1 0,-33-8 11 16,33 8 27-16,0-9-17 0,0 10-12 15,0-10-4-15,0 10-5 0,0 0 36 0,0-19 4 16,33 18 1-16,-33-18-5 0,0 9 1 16,33 1 2-16,-33-10-5 0,33 9-16 0,-33-9-9 15,50 0-7-15,-50-9 2 0,33 9-10 0,0-10 9 16,0 10-7-16,0-9 0 0,0 9 1 16,-16 0-1-16,16-18 0 0,-33 18-8 0,33 0-20 15,-33 0-38-15,0-19-31 0,33 19-19 16,-33 0-5-16,0-19 6 0,0 10 16 0</inkml:trace>
  <inkml:trace contextRef="#ctx0" brushRef="#br3" timeOffset="-207674.27">3522 9665 54 0,'-33'-10'46'0,"33"10"-3"0,0-9 3 0,0 9 8 15,0-9-8-15,0 9-16 0,-33 0-13 16,33 0-11-16,0 9-1 0,0 0 35 0,0 1 28 16,0-1-20-16,0 9-11 0,0 1 3 0,0 0 18 15,0-1-17-15,0 1-16 0,33-1-11 16,-33 10-8-16,0-9-8 0,0 0 4 0,0 8 4 16,0-8-3-16,0 9-3 0,0 0 2 15,-33-10-4-15,33 1-18 0,0-10-76 0,0 10-55 16,0 0-16-16,0-10 24 0</inkml:trace>
  <inkml:trace contextRef="#ctx0" brushRef="#br3" timeOffset="-196849.26">6036 7032 63 0,'0'0'46'16,"0"0"-16"-16,0 0-11 0,0 0-4 15,0 0-4-15,0 0-4 0,0 0 3 0,0 0 3 16,0 9 2-16,0-9-1 0,0 10-1 0,0-1-1 16,0 0 2-16,0 10 1 0,0-19-2 15,0 19-2-15,0-19 0 0,0 18-1 0,33-18-3 16,-33 19 2-16,0-10 3 0,0 0-4 0,0 10-4 15,0-10 0-15,0 10 1 0,0-19-5 16,0 18 1-16,0 1-1 0,-33-19 0 0,33 9 2 16,0 1-4-16,0-1 3 0,0 0-4 15,0 1-16-15,0-1-15 0,0 0-9 0,0 10-12 16,-33-19-5-16,33 0-1 0,0 0 7 0</inkml:trace>
  <inkml:trace contextRef="#ctx0" brushRef="#br3" timeOffset="-196366.83">5970 7107 47 0,'0'-19'19'0,"33"0"-8"0,-33 10-6 0,0 0-1 15,0-10 3-15,0 10 3 0,33 9 2 0,-33-19 1 16,0 19 0-16,33-18 0 0,-33-1-3 0,33 19-3 15,-33 0-2-15,33-19-2 0,-16 19 1 16,16-9-3-16,-33 9 8 0,33 0 1 0,0 9-2 16,-33-9 1-16,33 0-2 0,-33 19 1 15,0-19-2-15,33 0 1 0,-33 19 2 0,0-19 5 16,0 18 0-16,0-18-5 0,0 19-4 0,0-19 0 16,0 18-2-16,0-8 0 0,-33-1-3 15,33 19 0-15,-33-28 2 0,33 19-4 0,-33-1 2 16,33 1-2-16,-33-19 4 0,33 9-2 15,-33 0 0-15,16 1 0 0,17-1 0 0,-33-9-4 16,33 9 4-16,-33-9 0 0,33 19 0 16,-33-19 0-16,33 0-3 15,0-19 1 1,33 19 2 0,-33 19 6-16,0-19-4 0,33 0 1 15,-33 0-3-15,33 0 3 0,-33 18-2 16,17-18-1-16,16 19 0 15,-33-19 0-15,33 9 0 0,-33 1 3 0,33-1-3 16,-33 0-2-16,33 1 2 0,-33-1-2 0,0-9-16 16,0 9-11-16,33 10-18 0,-33-19-14 0,0 0-3 15</inkml:trace>
  <inkml:trace contextRef="#ctx0" brushRef="#br3" timeOffset="-192736.77">6648 7088 36 0,'0'-19'26'15,"0"10"-8"-15,0 9-6 0,0-9 0 16,-33 9 1-16,33-10 1 0,0 10-3 0,-33 10-4 15,16-10-1-15,0 9-1 0,1 0-1 0,16 10 1 16,0 0-5-16,-33-1 2 0,33-18 1 0,-33 19 0 16,33-1 3-16,0 1-5 0,-33 9 5 15,33-28-5-15,0 18-1 0,0 1 1 16,0-10 1-16,0 1-2 0,0 8 0 0,0-8 0 16,0-1 2-16,0 0-2 0,0-9 2 15,0 19-1-15,0-19 5 0,0 0 6 0,0 0 2 16,0 0 3-16,33-19-5 0,-33 19-3 15,0-9-1-15,0 0 0 0,0 9 2 0,33-10 4 16,-33 1 4-16,0 0 6 0,0-1 6 16,0 1-6-16,0 9-1 0,33-19-6 0,-33 19-8 15,0-18 0-15,0 18 7 0,0-19 6 0,0 19 6 16,0 0-7-16,0-9-6 0,0 9-5 16,0 0-4-16,0 0-3 0,0 0-1 0,0 0-4 15,0 0 3-15,0 9-1 0,16 10 0 16,-16-19-4-16,17 0 6 15,-17 18-2-15,17-18 0 0,-17 0 1 0,33 19-1 16,-33-19-3-16,0 0 3 0,33 0-25 16,-33 9-20-16,0-9-21 0,0 10-17 0,33-10-1 15,-33 9-3-15,0-9 5 0</inkml:trace>
  <inkml:trace contextRef="#ctx0" brushRef="#br3" timeOffset="-192269.77">6747 7107 25 0,'0'-19'29'0,"0"19"-5"0,0 0 0 15,0 0 1-15,0-19-2 0,0 19-4 0,0 0-8 16,0 0-2-16,0 0-4 0,0 0-4 0,0 0 1 16,0 0 5-16,0 0 6 0,0 19-1 15,0-19 0-15,0 0-3 0,0 19-3 0,0-19 2 16,0 18 0-16,0-18-4 0,0 19 1 15,0-19 0-15,0 9-1 0,0 0 0 0,0 1-4 16,16-1 2-16,-16 0 0 0,0 10-2 0,0-19 0 16,0 18 0-16,0-18 0 0,17 0 2 15,-17 19 1-15,0-19 1 0,0 0 9 16,0 0 11-16,0 0 8 0,0 0-2 0,0-19-3 16,16 19-5-16,-16 0 0 0,0-18-2 15,0 18 2-15,34-19-2 0,-34 10 2 0,0-10 0 16,0 10-6-16,0 0 7 0,0-10-2 0,33 19 0 15,-33-18 4-15,0 18-3 0,0-19-2 0,0 19 4 16,0-19-5-16,0 19-1 0,0-9-5 16,0 9-5-16,0 0-5 0,33 0-1 0,-33 0 2 15,0 0 2-15,0 9-2 0,0-9 2 16,0 19-2-16,0-19 1 0,33 19-1 0,-33-19-1 16,0 18-1-16,0-18-2 0,0 19 0 0,33-19 0 15,-33 9 0-15,0 0 2 0,0 1-2 0,0 8 0 16,16 1-7-16,-16-19-28 0,0 18-13 15,17-18-21-15,-17 19-26 0,0-19-27 0,0 9-11 16,0-9 7-16,0 10 22 0</inkml:trace>
  <inkml:trace contextRef="#ctx0" brushRef="#br3" timeOffset="-192003.26">7144 7023 13 0,'0'0'15'0,"0"0"-3"0,0 0-4 16,-33 9 1-16,33-9 2 0,0 9 5 16,0 1 0-16,33-1-1 0,-33 0 2 0,0 10-3 15,0-19-4-15,0 19-3 0,0-1-2 0,0-18-2 16,0 19-1-16,33-19 0 0,-33 9-2 15,0 0 1-15,0 1-1 0,0-1 0 0,0 0 0 16,0 10-15-16,0-19-13 0,0 0-10 16,0 18-50-16</inkml:trace>
  <inkml:trace contextRef="#ctx0" brushRef="#br3" timeOffset="-191803.25">7111 6902 53 0,'0'-19'53'0,"0"19"-17"16,0-18-13-16,-33 18 5 0,33-19 12 15,0 19 3-15,0-19-9 0,0 19-2 0,0 0-12 16,0-9-8-16,0 9-5 0,0 0-2 0,0 0-7 16,0 0-17-1,0 0-17-15,0 0-12 0,0 9-14 0,0-9-4 16,0 0 0-16</inkml:trace>
  <inkml:trace contextRef="#ctx0" brushRef="#br3" timeOffset="-189356.59">5970 7972 38 0,'0'0'33'0,"0"0"-9"16,0 0-2-16,-33 0 7 0,33 0 6 0,0-19 2 15,0 19-5-15,0 0-5 0,0 0-9 0,0 0-9 16,0 0-4-16,0 0-1 0,0 19-2 16,0-19 7-16,0 0 3 0,0 9 8 0,33 0-3 15,-33 1 1-15,0 8-3 0,0 1-3 16,0-1 1-16,0-18-1 0,0 19 0 0,0 0-7 15,33-10 1-15,-33 0-4 0,0 10 1 0,0-10-1 16,0 10-2-16,0-19 4 0,0 18-2 0,0-18-2 16,0 19 0-16,0-19 0 0,0 18-5 15,0-18-28-15,0 10-20 0,0-1-12 0,0-9-16 16,0 9 0-16,0-9 12 0</inkml:trace>
  <inkml:trace contextRef="#ctx0" brushRef="#br3" timeOffset="-188190.72">5920 7953 21 0,'0'0'14'0,"0"0"-3"0,0 0 1 0,17-19-2 16,-17 19 0-16,0 0-1 0,0 0-1 0,0-18-1 15,0 18 0-15,33 0-2 0,-33 0-1 16,0-19-2-16,0 10 2 0,33 9-2 0,-33-9 1 16,0 9 3-16,33-10 2 0,-33 10 1 15,0-9-2-15,33 9-1 0,-33-9 0 0,33 9-2 16,-33 0-1-16,0 0 0 0,33 0 2 15,-33 9 3-15,0-9 1 0,0 9-3 0,0-9 3 16,17 10-3-16,-17-1 0 0,0-9 1 0,0 9-2 16,0 10-5-16,0-19 4 0,0 18-3 15,0-18 0-15,-17 19 0 0,17-19 2 0,0 0-5 16,0 19 3-16,0-19-1 0,-33 9 0 16,33 0 0-16,0-9 0 0,0 10 0 0,-33-10 0 15,33 9 0-15,0-9 1 0,0 0 0 0,0 9-1 16,0 10 0-16,0-19-4 15,0 0 4-15,0 0 1 16,0 18-1-16,0-18 0 0,33 0 0 16,-33 19 0-16,0-19 0 0,33 0 0 15,-33 0 0-15,0 0 0 0,17 19 0 0,16-19 0 16,-33 0 0-16,0 0 0 0,33 9 0 0,-33-9-3 16,0 9 3-16,33-9 1 15,-33 9-1-15,0-9 4 0,0 0-2 16,0 10 0-16,0-10 4 0,0 9 2 0,0-9-6 15,-33 19 2-15,33-19-1 0,0 0-1 16,-33 0-1-16,33 18-1 0,0-18 0 0,-33 0 0 16,16 19 1-16,17-19 2 0,-33 0-5 0,33 18 2 15,-33-18 0-15,33 0 3 0,-33 10-5 16,33-1 2-16,0-9-2 0,-33 9-9 0,33 1-6 16,-33-10-7-16,33 0-6 0,0 0-4 0,0 0-3 15,-33 9-2-15,33-9-1 0</inkml:trace>
  <inkml:trace contextRef="#ctx0" brushRef="#br3" timeOffset="-187691.12">6565 7972 29 0,'0'0'20'0,"0"0"-6"0,-17 0-4 0,17 0-1 16,-16 0-2-16,16 0 3 0,0 0 5 15,-33 0 2-15,33 9-1 0,-33 0 1 0,33 1-4 16,-33-1-4-16,33-9-3 0,0 9 1 16,-33 10-2-16,33-1-2 0,0-18 3 0,0 19-1 15,0-19 2-15,0 19-3 0,0-10 0 0,0 0-2 16,0 0 2-16,0 1-4 0,0-1-2 15,33 10 4-15,-33-19-2 16,33 0 0-16,-33 0 2 0,0 0-1 0,33 0-1 16,-33 0 6-16,0-19 3 15,33 10 8-15,-33 9 5 0,0-10 11 0,0 1 1 16,16 9 3-16,-16-9-4 0,0 0-1 0,0 9-5 16,0-19-2-16,0 0-1 0,0 19-2 15,0-18 7-15,0 18-1 0,0 0-3 0,0-19-3 16,0 19-13-16,0 0 1 0,0 0-7 15,0 0-5-15,0 0 0 0,0 19 2 16,0-19 0-16,0 18 0 0,0-18 3 16,0 19-3-16,17 0 0 0,-17-19 0 15,0 9-3-15,17-9 3 0,16 9-3 0,-33 0 3 16,0 1 2-16,33-1 1 16,-33 10-17-16,0-19-30 0,0 0-18 0,33 0-25 15,-33 0-20-15,0 18-5 0,0-18 11 0,0 0-57 16</inkml:trace>
  <inkml:trace contextRef="#ctx0" brushRef="#br3" timeOffset="-187224.29">6681 7832 65 0,'0'0'34'0,"-33"0"-8"0,33-19-2 16,0 19 0-16,0 0-11 0,0 0-5 15,0 0-2-15,-33 0-3 0,33 0-1 0,33 19 0 16,-33-19 1-16,0 19-1 0,0-10 1 16,0 0 1-16,0 10 2 0,33 9 0 0,-33-10 5 15,0-18 1-15,0 19-3 0,33 0-3 16,-33-1 6-16,0-8-5 0,0 8-2 0,0 1-5 16,0-1 2-16,33 1 0 0,-33-19-2 0,0 19-3 15,0-19 5-15,0 9-2 0,0 0 6 16,0-9 12-16,0 0 14 0,0 0 7 15,0 0 2-15,0 0-1 0,0 0-6 0,0-9-6 16,0 0-4-16,0 9-5 0,0-19-3 0,0 19 1 16,0-19-6-16,0 19 3 0,16-18 2 15,-16-1 1-15,17 10 0 0,-17 0-6 0,16 9-2 16,-16-10-2-16,0 1 2 0,34 9-8 0,-34 0 1 16,0 0 6-16,0 0 1 0,33 9 5 15,-33-9-7-15,0 10-2 0,0-1 1 0,0 0-2 16,0 10 1-16,33-19-5 0,-33 18 0 0,0-18 4 15,0 19-2-15,0-19-2 0,0 19 0 16,0-19 2-16,0 9 5 0,0 0-7 0,0 0 0 16,0 1 1-16,0-1-9 0,0 10-14 0,-33-19-13 15,33 18-25-15,0-18-13 0,0 19-24 16,-33-19-17-16,33 0-1 0,0 0 11 0,0 0-59 16</inkml:trace>
  <inkml:trace contextRef="#ctx0" brushRef="#br3" timeOffset="-186771.25">7045 7851 11 0,'0'0'12'0,"0"0"-3"0,0 0-1 0,0 9-1 16,0-9 2-16,0 9 3 0,0 1-1 15,0-10 0-15,0 9 1 0,0 19 0 0,0-28 1 16,0 18 0-16,0-18-1 0,0 19 1 0,0 0 0 16,33-19 0-16,-33 18-4 0,0-8 1 15,0-1 1-15,33 0 0 0,-33 10 1 0,0-19 6 16,0 0 1-16,33 0 0 0,-33 18 2 16,0-18 5-16,33 0-2 0,-33 0 0 0,0 0-2 15,16 0 1-15,-16-18 1 0,17 18 0 0,-17 0 4 16,16-19 5-16,-16 10 2 0,0 9 6 0,34-9 3 15,-34-1-2-15,0-8-4 0,0 18-13 16,0-19-1-16,0 19-5 0,0-19-2 0,0 19 1 16,0-18 0-16,0 18-6 0,0-19 2 0,-34 19-3 15,34-9-4-15,0 9-4 0,0 0 2 16,0 0-8-16,0 9-1 0,0 10 9 0,0-19-5 16,0 18 0-16,0-18 0 0,34 19 0 0,-34 0 2 15,0-10-2-15,0 10-5 0,0-10 5 16,33 19 1-16,-33-28-1 0,0 18 5 0,33 1-7 15,-33 0-5-15,33-19-21 0,-33 9-25 16,33 0-51-16,-33 0-55 0,16-9-23 0,1 0 17 16</inkml:trace>
  <inkml:trace contextRef="#ctx0" brushRef="#br3" timeOffset="-183794.57">5821 8716 19 0,'0'0'15'0,"0"-10"-1"0,0 1-1 15,33 9 1-15,-33-9 3 0,0 0 2 16,0 9 2-16,0 0 2 0,0 0 3 0,0-19 3 0,0 19 3 15,33 0 0-15,-33 0-4 0,0 0-3 16,0 0 1-16,0 0-1 0,0 0-5 16,0 0-1-16,-33 0-5 0,33 0-2 0,0 0-2 15,0 0-8-15,0 0 1 0,0 0-3 16,0 0 2-16,0 19-2 0,-33-19 3 16,33 0-6-16,0 0 1 0,-33 9-1 0,33-9 6 15,0 9-3-15,-33 0 0 0,33 1 0 16,0-1-2-16,-33 0 2 0,16 1 0 15,17-10-2-15,0 18 2 0,0-18 0 0,0 19 3 16,-33-19-1-16,33 18-2 0,0-8 0 16,0-1 0-16,0 0-2 0,0 1 3 0,0-1-3 15,33 0 0-15,-33-9 4 0,0 10-5 0,0 8 3 16,17-18 0-16,16 0 0 0,-33 0 0 16,33 19-2-16,-33-19 2 0,33 0-3 0,0 0-4 15,-33-19-17-15,33 19-12 0,0 0-16 16,-33 0-6-16,17 0 0 0,16 0 3 0,0-18 4 0,-33 18 6 15</inkml:trace>
  <inkml:trace contextRef="#ctx0" brushRef="#br3" timeOffset="-180997.06">6102 8613 10 0,'0'-9'12'0,"0"9"2"0,-33 0 0 0,33-9 0 15,0 9 1-15,0 0 3 0,0-9 2 0,0 9-1 16,0 0 1-16,0 0-3 0,0 0-2 16,0 0-3-16,0 0-4 0,0 0-6 0,0 0 1 15,0 0 2-15,0 9 6 0,0-9-1 0,0 18-1 16,0-8 3-16,0 8-1 0,0 1 0 15,0 0-4-15,0-10-3 0,0 9 3 0,0 1 0 16,0 0-1-16,0-1 1 0,0 1 2 16,33-1-4-16,-33 1-2 0,0-10 0 0,0 10 1 15,0-10-2-15,0 19 1 0,0-28-1 0,0 19 0 16,0-1 0-16,33-18-2 0,-33 10 1 16,0-1 0-16,0-9 2 0,0 9-1 15,0-9 4-15,0 0 7 0,0 0 3 0,0 0 2 16,0 0-2-16,0-9 7 0,0 9-6 0,0-9-9 15,0-1-2-15,0 10-3 0,0-18 2 16,0-1-5-16,0 19 1 0,0-28-3 0,0 19 4 16,17 0-4-16,-17-10 5 0,0 10-1 15,0-1-2-15,0 10-3 0,0 0 3 0,0 0 2 16,0-18-2-16,33 18-2 0,-33 0 0 0,0 18 0 16,0-18 3-16,0 0-1 0,0 0 0 15,0 10 3-15,33-1-5 0,-33 0 2 0,0 1 0 16,0-1 0-16,33 0 0 0,-33 1 2 0,0 8-2 15,0-18 0-15,0 19 0 0,0-19 2 0,0 18-2 16,33-18-17-16,-33 0-18 0,0 10-17 16,0-1-25-16,0 0-11 0,0 1 0 0</inkml:trace>
  <inkml:trace contextRef="#ctx0" brushRef="#br3" timeOffset="-180563.67">6317 8725 32 0,'0'0'19'0,"0"0"-5"0,0 0-2 0,33 0 2 15,-33 0 4-15,0 9 2 0,0-9 1 0,17 10-3 16,16-10-1-16,-33 18 0 0,33-18-3 16,-33 19 2-16,33-19-4 0,-33 18-2 0,0-18 0 15,33 19-4-15,-33-10-4 0,0 1 4 16,33-1-2-16,-33 0 0 0,0 1 2 0,0 8 2 16,0-18-1-16,0 0-1 0,0 19-1 15,0-19 2-15,0 0-2 0,0 0 3 0,0 0-3 16,-33 0 1-16,33 0 4 0,0 0 10 0,0 0 12 15,0 0 7-15,0 0 2 0,0 0-5 16,0-19-5-16,0 19-2 0,0-18-8 0,-33 8-8 16,33 1-8-16,0 0 4 0,33-10-9 0,-33 10 3 15,0-1-3-15,0-8 0 0,0-1 0 16,33 19 0-16,-33-28 0 0,0 19-12 0,0 0-24 16,16-1-12-16,1 1-15 0,-17 9-13 0,17-9-11 15,16 9 2-15,-33 0 9 0,0 0 11 16</inkml:trace>
  <inkml:trace contextRef="#ctx0" brushRef="#br3" timeOffset="-180314.16">6747 8734 23 0,'-33'0'24'0,"33"0"0"15,0-9-4-15,0 9-8 0,0 0-5 0,0 9-2 16,0-9 0-16,0 0 5 0,0 10 0 16,0 8 2-16,0-18 1 0,0 19 0 0,0-19 1 15,0 18-3-15,33-18-3 0,-33 19-3 0,0-10-1 16,0 1 0-16,0-1-4 0,0 0 0 0,16 1 2 16,-16 8-2-16,0-18 0 0,0 19-2 15,17-19-13-15,-17 0-22 0,0 18-12 0,0-18-6 16</inkml:trace>
  <inkml:trace contextRef="#ctx0" brushRef="#br3" timeOffset="-180130.58">6615 8576 39 0,'0'0'29'0,"0"-9"-11"0,0 0-5 0,0 9-4 0,0 0-4 15,0 0-2-15,0 0-2 16,0 0-1-16,0 0 0 16,0 0-6-16,0 9-7 0,33-9-8 0,-33 9-9 15</inkml:trace>
  <inkml:trace contextRef="#ctx0" brushRef="#br3" timeOffset="-179664.75">6995 8660 25 0,'0'0'21'0,"0"0"-1"0,0-19 1 15,0 19 2-15,16 0 2 0,-16 0 3 16,0 0-2-16,0 0-1 0,-16 0-6 0,16 0-8 16,0 0-4-16,-17 0-2 0,17 0 0 15,0 0-1-15,-16 0 2 0,16 0-1 0,0 0-2 16,-33 0-3-16,33 19 3 0,0-19-3 0,0 0 0 16,-33 19 0-16,33-19 0 0,0 9 2 15,0 0-1-15,0 0-1 0,0 1 0 16,33-1 4-16,-33-9 7 0,0 9 6 0,33 1 1 15,-17-10-3-15,1 18 2 0,-1-18-2 16,18 0-3-16,-1 19-4 0,-33-19-1 0,33 0 3 16,-33 0-5-16,33 0 0 0,-33 18 0 0,33-18-4 15,-33 0 1-15,0 0 6 0,0 0 4 16,0 0 7-16,0 0 6 0,0 10-2 0,0-10-8 16,0 9-6-16,0-9-2 0,-33 9-7 0,0 1 2 15,33-10 1-15,-33 9 0 0,0 0-6 16,-17 1-2-16,33 8-24 0,1-18-26 0,-17 19-23 15,0-19-20-15,0 0-6 0,0 0-79 0</inkml:trace>
  <inkml:trace contextRef="#ctx0" brushRef="#br3" timeOffset="-178765.87">6036 9385 38 0,'0'0'33'0,"0"-18"3"16,0 18 5-16,0 0 4 0,0-19 8 0,0 19 3 16,0 0-3-16,0-9-1 0,0 9-10 15,0-9-12-15,0 9-8 0,0 0 0 0,0-10 1 16,0 10-7-16,-33 0-8 0,33 10 2 0,-33-10-5 15,33 9 2-15,-33 0-1 0,16 10 0 0,17-1-4 16,0-18 4-16,-33 19-6 0,33 0 2 16,-33-10 0-16,33 10-4 0,0-1 4 0,0 1-2 15,0-1 0-15,0-18 2 0,0 19-2 16,0-10 0-16,0 1 2 0,0-1 1 0,0 0-3 16,33-9 5-16,-33 10-7 0,33-10 7 15,-16 0-5-15,16 0 4 0,0 0-8 0,0 0 6 16,-33 0-2-16,33-10-2 0,0 10-12 0,0-9-31 15,-33 9-23-15,50-9-32 0,-50 9-17 16,0-10 7-16,33 1-65 0</inkml:trace>
  <inkml:trace contextRef="#ctx0" brushRef="#br3" timeOffset="-178099.08">6284 9218 39 0,'0'-9'22'0,"0"9"-5"15,0 0-6-15,0 0-5 0,0 0 2 16,0 9 2-16,0 0 2 0,0 10 0 0,0 0-3 16,0-19-1-16,0 18-1 0,0 10 3 0,33-9 3 15,-33-1-2-15,0 1 3 0,0 18-5 16,0-28 1-16,0 10-1 0,33 0 0 0,-33-1-3 16,0 1-2-16,0-1-2 0,0-18 0 0,0 19-2 15,0-10 2-15,0 1 0 0,0-1-1 16,17-9 1-16,-17 9 8 0,0-9 8 15,0 0 9-15,0 0 5 0,0 0-1 16,0 0-4-16,0 0-7 0,0-9-1 0,0 0-6 16,0 9-1-16,0-10-1 0,0 1 3 0,33-10-2 15,-33 19 1-15,0-18-2 0,0-1 4 0,0 1-5 16,33 8 2-16,-33 1-5 0,0 0-2 16,0-1-2-16,33 1 0 0,-33 9 1 0,0 0-3 15,0 0 2-15,33 0-2 16,-33 0 0-16,0 9 2 0,0 1 2 0,0-1 2 15,33 0-5-15,-33 1 1 0,0-1-1 16,0 0-2-16,0 10 2 0,16-19-5 0,-16 18 5 16,0-18-1-16,17 19 0 0,-17-19-1 0,0 9-2 15,0 1-28-15,0-1-26 0,0 0-40 16,0 1-20-16,0 8 4 0,0-18 13 0</inkml:trace>
  <inkml:trace contextRef="#ctx0" brushRef="#br3" timeOffset="-175368.28">6615 9404 35 0,'0'0'24'15,"0"0"2"-15,0 0-4 0,0-19 0 0,0 19 3 16,0 0 1-16,0 0-1 0,0 0-2 16,0-18-1-16,33 18-5 0,-33 0-1 0,0 0-4 15,0 0 6-15,0 18-2 0,0-18 1 16,33 0-4-16,-33 19-5 0,0-19 2 0,0 0-8 16,33 19 3-16,-33-10 0 0,0 0 2 0,0 1-6 15,0-1 4-15,33 0-3 0,-33 10 4 0,0-1 0 16,0-18 2-16,0 19 0 0,0-19-6 15,0 9 1-15,0 1 0 0,0-1-3 16,16 0 0 0,-16-9 2-16,0 0 2 0,0 0-1 15,-16 0-2-15,16 0 13 16,0-9 18-16,0 9 15 0,0-9-7 0,0 9-13 16,0-10-8-16,0 1-6 0,0 9-4 15,0-19 2-15,0 19-5 0,0-18 2 0,0-1-5 16,0 10-3-16,0 0-2 0,0-1 2 0,0-8 0 15,16 8 0-15,-16 1 0 0,0 9 0 16,17 0 0-16,-17-19-6 0,16 19-29 0,-16-18-23 16,0 18-20-16,34 0-24 0,-34 0-7 0,0 0 6 15,0 0 16-15</inkml:trace>
  <inkml:trace contextRef="#ctx0" brushRef="#br3" timeOffset="-175115.76">6962 9367 22 0,'0'0'28'16,"0"0"-6"-16,0 0-7 0,0 0-7 0,-33 0-2 16,33 0-3-16,0 0 5 0,33 18 2 15,-33-18 1-15,0 0 1 0,0 19-1 0,0-19-1 16,0 0 2-16,0 9 0 0,0 1-1 0,0-1 2 15,0 0-3-15,16 1-4 0,-16-10-2 16,0 9 2-16,0 0-6 0,0 10 2 0,0-19-2 16,0 18 0-16,17-18 1 0,-17 19-16 15,0-19-22-15,0 0-16 0,0 0-7 16</inkml:trace>
  <inkml:trace contextRef="#ctx0" brushRef="#br3" timeOffset="-174901.33">6962 9283 54 0,'-33'0'58'0,"33"0"-14"0,0-18-11 16,0 18-3-16,0 0-3 0,0 0-7 16,0 0-7-16,0-19-9 0,0 19-2 0,0 0 2 15,0 0-3-15,0 0-1 16,0 0-2-16,0 0 3 0,0 19-4 15,0-19-10-15,33 0-14 0,-33 0-10 0,0 0-12 16,0 0-5-16,0 0-48 0</inkml:trace>
  <inkml:trace contextRef="#ctx0" brushRef="#br3" timeOffset="-174419.83">7326 9265 44 0,'0'0'39'0,"0"0"-10"0,0 0-2 0,0-19 1 16,0 19-2-16,0 0-4 0,0 0-5 0,0 0-2 15,0 0-3-15,0 0-6 0,0 0-4 16,-33 0 0-16,33 0 0 0,0 0 0 0,0 0 0 15,-33 19 4-15,33-19-1 16,-34 18-2-16,34-18 0 0,0 9-3 0,-16 1 3 16,16-10-1-16,0 9-4 0,0 0 4 15,0 1 0-15,0-10 1 0,0 9 3 16,0 0-1-16,0-9 0 0,16 19 4 0,18-19 1 16,-34 0 0-16,0 0 2 0,33 0-4 0,-33 18 0 15,33-18 0-15,-33 0-1 0,33 0 0 16,-33 0-2-16,0 0 2 0,33 19-7 0,-33-19 5 15,16 0-5-15,-16 0 3 0,17 0 0 16,-17 0 1-16,0 9 0 0,16-9 3 0,-16 0 4 16,0 10 3-16,0-10 4 0,0 0 0 0,0 9-3 15,-16-9 1-15,16 0-9 0,-17 9 2 0,17-9-3 16,-16 10-1-16,16-1-7 0,-33-9 5 16,33 9-3-16,-33-9 0 0,0 19 0 0,0-19-12 15,33 0-24-15,-50 0-26 0,17 18-16 16,0-18-19-16,0 0-5 0,0 0-65 0</inkml:trace>
  <inkml:trace contextRef="#ctx0" brushRef="#br3" timeOffset="-171387.65">8582 6865 25 0,'0'0'33'0,"0"-19"-6"16,0 19-5-16,0 0 4 0,0-19 2 0,0 19 5 15,0 0-2-15,0 0 0 0,0 0-3 16,0 0-5-16,0 0-11 0,0 0-1 0,0 0-7 15,-33 0 3-15,33 0 7 0,0 19 2 0,0-19 0 16,0 19 3-16,0-19-5 0,0 18 2 0,0-18 3 16,0 19-3-16,0-19-5 0,0 19 5 15,0-10-4-15,0 0 2 0,33 19-2 0,-33-28-3 16,0 19 0-16,0-1 1 0,0 1-5 16,0-19 0-16,0 9 0 0,0 10-4 0,0-10-1 15,0 0 0-15,33 10 3 0,-33 0-3 0,0-19-2 16,0 18-2-16,0-18 4 0,0 19 4 15,0-19-6-15,0 9-7 0,0-9-31 0,0 9-13 16,34-9-19-16,-34 10-18 0,0-10-6 16,0 0 13-16,0 0-47 0</inkml:trace>
  <inkml:trace contextRef="#ctx0" brushRef="#br3" timeOffset="-170972.53">8830 6967 11 0,'0'19'10'0,"0"-19"0"16,0 0-1-16,0 0 0 0,0 18-1 0,0-18 1 15,0 19 0-15,0-19 3 0,0 9-2 0,0-9 1 16,34 9 0-16,-34 1 2 0,0-1 0 15,16-9 5-15,1 9 1 0,-1-9 1 0,-16 19 1 16,17-19 6-16,32 0 0 0,-49 0-4 0,33-19 1 16,-33 19 1-16,33-9-1 0,-33 0 1 15,34 9-7-15,-18-10 0 0,1 1 1 0,-17 0 2 16,16 9 16-16,1-19 10 0,-17 19 1 16,0-18-12-16,0 18-17 0,0-19-2 0,0 19-10 15,0-19-1-15,-17 10-2 0,1 0-3 16,-1 0-4-16,1 9 6 0,16-10-3 0,-34 1 0 15,34 9 0-15,-33 0 0 0,33 0 0 0,-33 0 0 16,0 9 0-16,17-9-2 0,-1 10 2 16,1-10 1-16,-1 9-6 0,1 0-12 0,16-9-18 15,0 9-15-15,-34 10-16 0,34-19-19 16,0 19-19-16,0-19-3 0,0 0 9 0</inkml:trace>
  <inkml:trace contextRef="#ctx0" brushRef="#br3" timeOffset="-168590.43">8615 7832 33 0,'0'0'15'0,"0"0"-2"0,0 0 1 0,0-19 2 15,0 19-1-15,0 0-4 0,0 0-5 0,0 0-3 16,0 0-2-16,0 19 4 0,0-19 6 16,0 0 0-16,0 19 0 0,0-10-2 0,0 0-3 15,0 1 2-15,0 8-3 0,0 1 2 16,0-19-1-16,0 18 1 0,34 1-1 0,-34-19 1 15,0 19 0-15,0-19 1 0,0 18-1 0,0-8-3 16,0-10 1-16,0 9-3 0,0 0-2 0,0 10 0 16,0-19 3-16,0 0-3 0,0 18 0 15,0-18 2-15,16 0-4 16,-16 0-18-16,0 0-12 0,0 0-12 16,0 0-5-16,0 0 2 0</inkml:trace>
  <inkml:trace contextRef="#ctx0" brushRef="#br3" timeOffset="-168156.34">8797 7860 14 0,'0'9'14'16,"0"1"-3"-16,0-1-2 0,0 0 0 0,0 10-1 15,0-19 1-15,0 18-1 0,0-18 3 16,0 19-2-16,33-19 2 0,-33 19 0 0,0-19 3 16,34 0 3-16,-34 0 1 0,16 9-4 15,1-9 2-15,-1 0 1 0,1 0 0 0,-1-9 4 16,17 9 5-16,-33 0-1 0,33 0 0 0,-33 0-1 15,33-19 3-15,-33 19 3 0,0 0 7 16,34-19 2-16,-34 19 0 0,0-18 0 0,0 18 0 16,0-19-9-16,0 10-4 0,0 0-9 0,0-1 0 15,0 1-6-15,0 0-5 0,0-10-1 0,-34 19-3 16,34 0-2-16,-33-19 0 0,33 19 1 16,-33 0-1-16,33 0 0 0,-33-18 0 0,17 18 2 15,-1 0-4-15,1 18-3 0,-1-18-9 16,1 0-12-16,16 0-14 0,0 19-15 0,-34-19-17 15,34 0-18-15,0 19-10 0,-33-19-4 0,33 0 11 16</inkml:trace>
  <inkml:trace contextRef="#ctx0" brushRef="#br3" timeOffset="-165426.78">8797 8641 10 0,'0'0'13'15,"0"0"2"-15,0 0-1 0,0 0-1 16,0-18 0-16,0 18 0 0,-33 0 3 0,33 0 2 16,0 0 3-16,0-10 5 0,0 10 2 0,0 0 1 15,0 0 1-15,0 0 0 0,0-9-2 0,0 9-2 16,0 0 3-16,0 0-6 0,0 0 2 15,0-9-2-15,0 9-7 0,0 0-1 0,33 0-4 16,-33 0-3-16,0-9 2 0,0 9-4 16,0 0-1-16,33 0-3 0,-33 0 4 0,34 9-4 15,-34-9-2-15,0 0-2 16,16 0 2-16,1 9 5 0,-1-9-7 16,-16 9 5-16,17-9-3 0,-17 10 1 15,0 8 1-15,16-18-5 16,-16 0 7-16,0 0-2 0,-16 19-2 0,16-19 2 15,0 19 0-15,-17-19 2 16,17 9-4-16,-16 0-2 0,-1 0 2 16,1 1 0-16,16-1 0 0,0 0 0 0,-34 1 1 15,34 8-3-15,0-18 0 0,-33 0 4 16,33 19-2-16,0-19 1 0,-33 0-1 16,33 0 0-16,0 0 1 0,0 0-3 0,0 18 4 15,0-18-4 1,0 0 0-16,0 0-1 15,0 0 4 1,33-18 1-16,-33 18 0 0,0 0-6 0,33 0 5 16,-33 0-1-16,34 0 0 0,-34-19 0 15,16 19 0-15,1 0 3 0,-1 0-6 0,1 0 4 16,-1 0-1-16,17 0-2 0,-33 0 2 16,33-18-20-16,-33 18-26 0,0 0-15 0,33-10-14 15,-33 10 0-15,0 0 10 0,34 0 9 0,-34 0 4 16,0-9-32-16</inkml:trace>
  <inkml:trace contextRef="#ctx0" brushRef="#br3" timeOffset="-165027.86">9145 8604 13 0,'0'0'17'0,"0"0"-4"0,0 0-3 0,0 0-4 16,0 0 2-16,0 9 1 0,0 1-1 0,0 8 0 16,0-18-2-16,0 0 0 0,0 19 2 15,0-19 0-15,16 19 3 0,-16-19 0 0,33 9-1 16,-33 0 6-16,0-9 3 0,0 9 2 16,33-9 0-16,-33 0 0 0,0 10-1 0,33-10-4 15,-33 0 3-15,33 0-4 0,-33 0-1 0,17-10-1 16,0 10-3-16,-1 0 1 0,1-9-1 0,-1 0 4 15,-16 9 4-15,33-9 5 0,-33 9 6 16,0 0 3-16,0 0 0 0,0-19 0 0,0 19-9 16,0 0-6-16,0-19-2 0,0 19-6 15,0-18-2-15,0 8 3 0,-33 1-6 0,17 9-4 16,16-9 0-16,-33 0 0 0,16 9 0 0,0-10 0 16,17 10 0-16,-33-9 0 0,33 9 0 0,-33 0-2 15,33 0-4-15,-33 9-17 0,33-9-11 16,-33 10-13-16,33-10-14 0,-16 9-17 0,16 0-15 15,-17 0 0-15,17 1 6 0</inkml:trace>
  <inkml:trace contextRef="#ctx0" brushRef="#br3" timeOffset="-162779.22">8930 9246 41 0,'0'0'35'16,"0"0"-11"-16,0 0-5 0,0-19 0 16,0 19 5-16,0-9-3 0,0 9-2 0,0 0-3 15,0-9-2-15,16 9-3 0,-16-10-3 0,0 10 1 16,33 0-3-16,-33 0-2 0,0 0 2 0,33 0-1 15,-33 0 4-15,0 0 5 0,33 0 0 16,-33 10-1-16,0-10 3 0,0 0 0 16,0 0-2-16,34 9-3 0,-34-9-3 0,0 0-1 15,0 9-5-15,0-9 2 0,0 0-1 0,0 19 0 16,0-19 2-16,0 0 2 0,0 19-3 0,0-19 1 16,0 0-1-16,0 18-1 0,-34-18-3 15,34 9 4-15,0 1-4 0,0-10-2 16,0 9 2-16,0 0 4 0,-33-9-4 0,33 10-2 15,0-1 2 1,0-9-2 15,0 0 4-31,0 0-4 16,33 0 2-16,-33 0 0 16,0 9 0-16,34-9 0 0,-34 0 2 15,0 19-4-15,16-19 0 0,-16 0 2 16,0 0 3-16,17 0-3 0,-17 18-2 0,0-18 2 15,0 19 4 1,-17-19-4-16,17 0-2 0,-16 9 2 16,16 1 2-16,0-10 0 15,-34 0-2-15,34 9-2 0,0-9 0 0,-33 9 4 16,33-9-2-16,-33 0 0 0,33 10-2 0,-33-10 2 16,17 0 0-16,-1 0-3 0,1 9 3 0,-1-9-6 15,17 0-1-15,-16 0-1 0,16 0-1 16,0 0-8-16,-34-9-6 0,34 9-10 0,0-10-10 15,0 10-8-15,0-9-4 0,0 9 3 16,0-9 5-16,0-1-37 0</inkml:trace>
  <inkml:trace contextRef="#ctx0" brushRef="#br3" timeOffset="-162344.89">9327 9265 48 0,'16'0'29'16,"-16"0"-8"-16,-16 0-8 0,16 0-2 0,0 0 5 16,0 0 3-16,0 0 4 0,0 0 0 0,0 18-5 15,0-18 2-15,0 0-6 0,0 9 0 0,0 1-2 16,0-10-4-16,0 9-1 0,0 0 0 15,16 1-1-15,-16-10 4 0,17 9 4 0,-17 0 2 16,0-9 4-16,16 0 1 0,17 19 5 16,-33-19-4-16,33 0 5 0,-33 0 3 0,0 0-1 15,33 0 2-15,0 0-1 0,-33 0 2 16,17-19 2-16,0 19-3 0,-1-9-2 0,17 9 11 16,-33-9 6-16,0-1-3 0,33 10 3 0,-33-9-6 15,0 0-1-15,0-1-6 0,0 1-5 0,0-9-7 16,0 18-12-16,-33-19 1 0,33 19-7 15,0-28-1-15,-33 19 8 0,17-1-7 0,-1 10-6 16,0-9 6-16,-16 9-3 0,33 0 0 0,-33-9-2 16,33 9-14-16,-33 0-15 0,33 9-26 15,-33-9-18-15,17 0-16 0,-1 9-31 0,17-9-15 16,-16 0 0-16,16 10 12 0,0-10 15 0,0 9-63 16</inkml:trace>
  <inkml:trace contextRef="#ctx0" brushRef="#br3" timeOffset="-158529.22">12700 6623 39 0,'0'0'41'0,"-33"0"-15"16,33-19-12-16,0 19 0 0,0 0 9 0,0 0 6 16,0-18 4-16,0 18-2 0,0 0-5 15,0 0-5-15,0 0-1 0,0 0 0 0,0 0-3 16,0 0-8-16,0 0-4 0,0 0-4 15,0 0 2-15,0 0 6 0,0 0 11 0,0 18 6 16,0-18 2-16,0 0 4 0,0 19-7 0,0-19-2 16,0 18 5-16,0-18-3 0,0 19-1 15,0-10-8-15,0 1 4 0,0 8-1 0,0-8-2 16,0 8-7-16,0 1-1 0,0-19-4 0,0 18 1 16,0 1-8-16,33-19 2 0,-33 9 4 0,0 1-2 15,0-1-2-15,0-9-2 0,0 9 7 16,0 0-7-16,0 10-15 0,17-19-28 0,-17 0-24 15,0 0-19-15,0 0-15 0,0 0-2 16,0 19 3-16,0-19 15 0</inkml:trace>
  <inkml:trace contextRef="#ctx0" brushRef="#br3" timeOffset="-158083.95">12849 6641 17 0,'0'0'11'0,"0"19"-1"0,0-19-1 0,0 0 1 15,0 9-1-15,0 1 0 0,0-1 1 0,33 0 1 16,-33 1 2-16,0 8 2 0,0-18-1 15,0 0 2-15,0 19 1 0,16-19 5 0,1 0 3 16,-17 0 2-16,17 18 0 0,-1-18-4 0,1 0 2 16,-1 0 1-16,1-18 1 0,16 18-3 0,-33 0-3 15,33 0-3-15,-33 0 7 0,0-19 6 16,33 19 7-16,-33 0 3 0,0-18-3 0,0 8 5 16,16 1 1-16,-16 0-6 0,0-1-6 15,0 1-5-15,0-10-10 0,-16 19-1 0,16-18-8 16,0 18-3-16,0-19-1 0,-33 19-4 0,33-18 2 15,0 8-2-15,-33 10 0 0,0-9 2 16,16 9-1-16,1 0-4 0,-1 0 3 0,17 0-3 16,-16 0 7-16,-1 0-6 0,0 9 2 0,1-9-16 15,16 10-23-15,0 8-20 0,0-18-11 16,0 0-15-16,0 19-17 0,0-19-11 0,0 0 0 16,0 18 13-16</inkml:trace>
  <inkml:trace contextRef="#ctx0" brushRef="#br3" timeOffset="-157017.92">12700 7432 47 0,'0'0'38'16,"0"0"4"-16,0 0 1 0,0-18 4 16,0 8 7-16,0 10 2 0,0 0 0 0,0-9-4 15,0 9-1-15,0 0-5 0,0-9-5 0,0 9-1 16,0-10-4-16,0 10-6 0,17 0 2 0,-17-9-6 16,0 9 1-16,0 0-3 0,16 0-5 15,-16 0 4-15,17 0-1 0,-17 0-8 0,16 0 0 16,-16 0 3-16,0 9-7 0,17-9-1 15,-17 10-3-15,33-1-4 0,-33 0 0 0,0-9 1 16,0 10 4-16,0 8-2 0,0-18-1 0,0 19-4 16,0-19-2-16,0 18 5 0,0-18-3 15,0 19 2-15,0-19-2 0,0 9 3 0,0 1-3 16,-33-1 3-16,33 0-1 0,-17 19-2 16,1-28 0-16,16 0-2 0,-17 19 2 0,17-19 1 15,-16 0 2-15,-1 18-3 0,17-18 2 16,0 0-4-16,0 0 4 0,-33 0-5 0,33 19-1 15,0-19 7-15,0 0-1 0,0 0-4 16,0 0-2 0,0 0 1-16,0 0-1 15,0 0 2-15,0 0 5 16,33 0 1-16,-33-19-4 0,17 19 2 0,-1 0-4 16,17 0 6-16,-16 0-7 0,16-18 1 15,0 18 2-15,-33 0 1 0,33 0-5 0,-17 0 5 16,18 0-1-16,-18-19 2 0,1 19-7 0,-1 0-38 15,1 0-23-15,16 0-27 0,-33 0-23 16,0-19-8-16,33 19 3 0,-33-9 11 0,0 9 16 16,0-9 17-16</inkml:trace>
  <inkml:trace contextRef="#ctx0" brushRef="#br3" timeOffset="-156617.22">13113 7376 12 0,'0'0'12'0,"0"0"0"0,0 0-2 0,0 0-1 15,0 10 1-15,-16-10-1 0,16 9 3 0,0-9-1 16,0 9-1-16,16 1 1 0,-16 8 1 16,0-18 3-16,0 19-1 0,17-19 4 15,-17 0 1-15,16 18 6 0,-16-18 1 0,17 0 2 16,0 19 5-16,-17-19-3 0,33 0 2 0,-33 0-3 15,33 0-1-15,-33 0-2 0,0 0 4 0,33-19-4 16,-33 19-1-16,33 0-2 0,-33 0 7 16,0-18 2-16,16 18 10 0,-16 0 8 0,0 0-2 15,0-19-5-15,0 19-12 0,0 0-7 0,0-18-12 16,0 8-3-16,0 1 1 0,-16 0-4 16,16-1-4-16,0 1 0 0,0 9 0 0,-33-19 1 15,33 19 0-15,-33 0-3 0,33 0 0 16,0-18 0-16,-33 18 2 0,33 0-4 0,-33 0-1 15,33 0 0-15,-17 0 3 0,0 0-27 16,17 0-19-16,-16 18-21 0,-1-18-20 0,1 0-30 16,16 19-10-16,0-19-4 0,-33 9 14 0,33 1-61 15</inkml:trace>
  <inkml:trace contextRef="#ctx0" brushRef="#br3" timeOffset="-155435.28">12816 8297 6 0,'0'0'11'0,"0"0"5"16,0 0 3-16,0 0 4 0,0 0 3 0,0 0 1 15,0 0 4-15,0 0 1 0,0 0 0 16,0-18 2-16,0 18 2 0,0 0 2 0,0 0-3 15,0 0-4-15,0 0-7 0,0 0-8 16,0-19-7-16,33 19-2 0,-33 0 0 0,0 0-6 16,0 0 4-16,33 0-4 0,-33 0-1 15,16 0 1-15,1 0-1 0,0 0 0 0,-17 0 1 16,16 0-1-16,1 19 0 0,-1-19 2 0,-16 0 0 16,17 18-2-16,16-18 2 0,-33 0-1 15,0 19 4-15,0-19-5 0,0 0 3 0,0 0-1 16,0 18-2-16,0-18 4 0,0 10-4 15,0-1-2-15,0-9 5 0,-33 9 0 16,33 1-5-16,-17-10 2 0,1 9 0 0,-1 9 0 16,1-18 0-16,16 0 1 15,-17 0-1-15,17 0-2 0,0 19 4 16,-17-19-2-16,17 0-3 0,0 0 0 16,0 0 1-1,0 0-2-15,0 0 5 0,0 0-3 16,17 0-1-16,-17 0 5 0,17 0-4 15,-1 0 2-15,1 0 0 16,-17 0-3-16,16 0 4 0,1 0-1 0,16 0 1 16,-33 0-3-16,33 0 3 0,-33 19-1 15,33-19 0-15,-33 0 1 0,0 0-1 0,16 9 0 16,-16 0 0-16,17-9 1 0,-17 10 1 0,0-1-2 16,0-9 4-16,0 9-4 15,0-9 3-15,-17 10-3 0,17-10 2 0,-16 9-4 16,16-9 0-16,0 18-1 0,-33-18 5 15,33 0 1-15,-33 19-1 0,33-19-5 0,-33 0 3 16,16 0-2-16,1 0 2 0,-1 19 0 0,17-19 2 16,-16 0-2-16,-1 0 0 0,0 0 0 15,1 0 0-15,16 0-2 0,0 0-5 16,-33 0-5-16,33 0-4 0,0 0-6 0,0 0-10 16,-33-19-11-16,33 19-14 0,0 0-10 0,0 0 0 15,0-19 5-15</inkml:trace>
  <inkml:trace contextRef="#ctx0" brushRef="#br3" timeOffset="-154986.65">13246 8316 5 0,'0'18'5'15,"0"-18"9"-15,0 0 3 0,0 10-3 0,0-1-5 16,0 0-1-16,0-9 3 0,0 10 1 16,0-1 3-16,0 9-1 0,0-18 1 0,0 19 0 15,0-19 1-15,33 0 3 0,-33 19 0 16,0-19-1-16,0 0 3 0,0 9 1 0,33-9 10 15,-33 9-1-15,0-9-3 0,16 0-5 16,1 0-2-16,-1 0-4 0,1 0 0 0,0 0-1 16,16 0-1-16,-33-9-1 0,33 9 2 0,-33-9 3 15,0 9 5-15,0 0 11 0,33-19-3 16,-33 19 4-16,0-19-3 0,0 19-4 0,0-18-10 16,0 9-4-16,0-1-4 0,0 1-7 15,0 0-1-15,0-1-3 0,0 10 4 0,-33-18-1 16,33 18-3-16,0-19 0 0,-33 19 2 0,33 0-8 15,-33 0 8-15,16-18-2 0,17 18-2 16,-17 0-1-16,17 0-5 0,-16 0-18 0,-1 18-11 16,17-18-18-16,-16 0-11 0,16 0-22 0,0 19-12 15,0-19-5-15,-33 0 3 0,33 18-63 16</inkml:trace>
  <inkml:trace contextRef="#ctx0" brushRef="#br3" timeOffset="-152138.18">15495 6539 22 0,'0'0'22'0,"0"0"-2"0,0 0-3 15,0 0 0-15,0 0 2 0,0-18-2 16,0 18 0-16,0 0-5 0,0 0 0 0,0-19-3 16,16 19-3-16,-16 0-2 0,0 0-1 0,17 0 0 15,-1 0 1-15,-16 0-2 0,33 0 0 16,-33 0 0-16,33 0 3 0,-33 0-1 15,33 0-3-15,-33 0 2 0,0 0 1 0,17 0 0 16,-17 0 1-16,17 19-2 0,-17-19-3 16,16 18 1-16,-16-18 2 0,0 0 3 15,0 0-5-15,0 9 2 0,-16 1-1 0,16-1 0 16,0 0 1-16,-17-9-3 0,17 10 0 16,-17 8 0-16,17-18 1 0,0 0-1 0,-33 19 0 15,33-19 1-15,0 0-1 0,-33 18 0 16,33-18 0-16,0 0 0 0,-33 0-2 0,17 19 2 15,-1-19 0-15,1 0 0 16,16 9 0-16,0-9 2 16,0 0-4-1,0 0 0-15,0 0 5 16,0 0 3-16,0 0 1 0,0 0 5 0,16 0 1 16,1 0 2-16,-17 0-3 0,16 0-4 0,17 0-1 15,0 0-6-15,-33 0 1 0,33 0 0 16,-16-9-2-16,0 9 0 0,16 0 0 0,-17 0 0 15,1 0 2-15,32 0-5 0,-49 0-13 0,33 0-13 16,-33 0-14-16,0 0-10 0,33-19 1 0,-33 19 2 16,0 0 6-16</inkml:trace>
  <inkml:trace contextRef="#ctx0" brushRef="#br3" timeOffset="-151720.83">16007 6521 11 0,'0'0'17'0,"0"0"4"0,0 0-3 0,0 0-6 16,0 0-5-16,0 0-1 0,0 0-2 0,0 0-3 15,0 0 5-15,0 0 5 0,0 0 0 16,0 18 0-16,0-18 1 0,0 0-1 0,0 9 2 15,33-9 3-15,-33 10 7 0,0-1 2 0,0-9-2 16,33 9 3-16,-33 1-5 0,0-10 1 16,17 0 4-16,0 18-2 0,-1-18-1 0,-16 0-2 15,17 0-3-15,-1 19-2 0,-16-19-3 16,17 0-2-16,-17 0-4 0,16 0 2 0,-16 0-6 16,0 0 6-16,0 18-5 0,0-18 1 15,0 0 10-15,0 0-2 0,0 0-1 0,0 0 0 16,0 0-2-16,0 0-6 0,-16 0 2 0,16 19-4 15,-17-19-2-15,17 0 1 0,-16 0 4 16,-1 9-8-16,1-9 8 0,-1 10-5 16,0-10-3-16,17 0-4 0,0 9-14 15,-33-9-21-15,33 0-12 0,-33 9-16 16,0-9-16-16,17 0-7 0,-1 0 2 0</inkml:trace>
  <inkml:trace contextRef="#ctx0" brushRef="#br3" timeOffset="-151506.45">15941 6521 53 0,'0'0'29'0,"17"0"-8"16,-17-19-9-16,16 19 3 0,-16 0-2 0,33 0 0 15,-33-19-6-15,33 19-3 0,-33 0 0 16,33-18 3-16,-33 18-1 0,17-10-2 0,16 10-4 15,-16 0 2-15,-1-9-2 0,1 9 0 0,-1 0 0 16,17 0-12-16,-33 0-13 0,0 0-7 16,33 0-3-16,-33 0 0 0</inkml:trace>
  <inkml:trace contextRef="#ctx0" brushRef="#br3" timeOffset="-151140.02">16355 6483 13 0,'-17'0'14'0,"17"0"-5"0,0 19-1 0,-17-19 1 15,17 0 0-15,0 0-1 0,0 19-2 16,0-19 2-16,0 18 2 0,0-18 0 0,17 9-3 16,-17 1 0-16,0-1 1 0,17 0 0 15,-17 1 3-15,16-10 5 0,-16 18 1 0,17-18 2 16,-1 0-1-16,17 0 2 0,-33 0 3 0,0 0 5 15,33 0 2-15,-33 0-2 0,33 0-6 0,-33 0-2 16,17 0-2-16,-1 0-3 0,1 0 0 16,-17-18 1-16,17 18 7 0,-1-10 3 0,-16 10 8 15,0-9 3-15,0 0-2 0,17-1-3 16,-17 10-8-16,0-9-4 0,0 9-5 0,-17-18-6 16,17 18-1-16,0-19-1 0,-16 19-4 0,-1 0 2 15,17-19-8-15,-17 19 3 0,1 0-3 16,-1 0 7-16,17-18-4 0,-33 18 0 0,33 0-5 15,-33 0-16-15,33 18-15 0,0-18-18 0,-33 0-21 16,17 0-22-16,-1 0-15 0,17 0 1 16,0 19 11-16</inkml:trace>
  <inkml:trace contextRef="#ctx0" brushRef="#br3" timeOffset="-150723.35">16718 6483 52 0,'0'0'46'0,"0"0"-16"0,0 0-14 0,0 0-9 16,0 0-5-16,0 0 0 0,0 19 2 16,0-19-2-16,0 0 2 0,0 19 3 0,0-19 1 15,0 18 2-15,17-18-1 0,-17 0 5 0,16 9 3 16,-16 1 1-16,17-1 8 0,0-9 2 15,-1 9 4-15,-16-9 2 0,17 10 0 0,-1-10 6 16,17 0-2-16,-33 0-2 0,33 0-3 0,-33 0 3 16,33-10-6-16,-33 10 2 0,17 0 2 15,-1-9 1-15,-16 9 4 0,17-9 1 0,-17 9 5 16,0-10 2-16,16 10-2 0,-16 0-13 16,0-9-11-16,0 9-6 0,0 0-8 0,-16-18-4 15,16 18 0-15,-17-19-5 0,17 19 5 16,-16-19 0-16,-1 19 2 0,17 0-8 0,0-18 4 15,-33 8 1-15,33 10 0 0,-33 0-8 0,33-9 6 16,-33 9 3-16,33 0-14 0,-16 0-12 0,-1 0-8 16,17 0-7-16,-16 0-17 0,16 0-20 15,0 0-16-15,-17 9-29 0,17-9-14 16,0 10-5-16,0-10 15 0</inkml:trace>
  <inkml:trace contextRef="#ctx0" brushRef="#br3" timeOffset="-150338.54">17214 6455 52 0,'0'0'48'0,"-16"0"-20"0,16 0-13 16,0 0-9-16,0 0-2 0,0 10-1 15,0-10 3-15,0 18 1 0,0-18 5 0,0 0 0 16,0 19-1-16,0-19-1 0,0 19 0 0,16-19 3 16,-16 0 6-16,17 18 5 0,16-18 13 15,-33 0 2-15,0 9 4 0,33-9 0 0,0 0 9 16,-33 0 4-16,17 0-1 0,-1 0 3 16,1 0 1-16,-1-9-6 0,1 9 3 0,-17 0-2 15,16 0 0-15,1 0-1 0,-17-18 0 0,33 18-2 16,-33 0-9-16,0-19-9 0,0 19-10 15,0 0-12-15,0-19-5 0,-33 19-4 0,33-18 2 16,-17 8-2-16,1 1-5 0,-1 0 1 0,1 0-20 16,-17-1-5-16,16 10-20 0,17 0-16 15,-33 0-18-15,0 0-38 0,0 0-29 0,0 0-15 16,0 0 4-16,16 0 18 0,-16 10 29 16</inkml:trace>
  <inkml:trace contextRef="#ctx0" brushRef="#br3" timeOffset="-147941.72">15726 7209 30 0,'0'0'25'0,"0"0"-3"0,-16-19-3 15,16 19 1-15,0-9 6 0,0 9 4 0,0 0-1 16,0-9-2-16,0 9-4 0,0 0-5 16,0 0-3-16,0 0-4 0,0 0-6 0,0 0 1 15,0 0-3-15,0 0-5 0,0 9 2 16,0-9 7-16,0 9 7 0,0 10 1 0,0-19 3 15,0 18 1-15,0 1 0 0,0-19-4 16,0 19-4-16,0-10-2 0,0 0-3 0,0 1 0 16,0 8 1-16,0 1-1 0,0-19-3 0,0 18 0 15,0 1-3-15,0-19 4 0,0 9-4 16,0 1-2-16,16-10-2 0,-16 9 5 0,0 0 1 16,0 1-2-16,0-10-25 0,0 18-26 15,17-18-16-15,-17 0-15 0,0 0 1 0,0 0 9 16</inkml:trace>
  <inkml:trace contextRef="#ctx0" brushRef="#br3" timeOffset="-147591.75">15974 7144 11 0,'0'0'11'0,"-16"0"-2"0,16 0-1 0,0 0 0 16,0 0 1-16,0 0-2 0,0 9 2 0,0 0 0 15,0 1 2-15,0-1 2 0,0 0 0 16,0 10-1-16,0-19 1 0,-17 18 1 0,17-18-1 16,0 19 6-16,0-10 0 0,0 1-1 0,17-10 3 15,-17 9 1-15,0 0 1 0,0 1 4 16,0-1 3-16,16-9 1 0,-16 9 2 0,33-9 2 15,-33 19 4-15,0-19-1 0,33 0-11 0,-33 0-8 16,33 0-7-16,-33 0-6 0,17 0-3 16,16 0-1-16,-16 0-2 0,16 0 0 0,-17-19 0 15,17 19 1-15,-33-9-15 0,33 9-20 16,-33 0-28-16,33-9-14 0,-33 9-11 0,0-10 0 16,0 1 7-16,0 9 14 0</inkml:trace>
  <inkml:trace contextRef="#ctx0" brushRef="#br3" timeOffset="-147325.75">16156 7144 41 0,'0'0'31'16,"0"0"-2"-16,0 0-6 0,-16 0-11 0,16 0-5 15,0 0 2-15,0 0 3 0,0 9 4 16,0-9 1-16,0 9 0 0,0 1 2 0,0-1 3 15,0 19 3-15,16-28 1 0,-16 18 1 0,0 1 3 16,0-10-3-16,17 1-4 0,-17 8-3 16,0 1-4-16,0-10-8 0,0 10-3 0,0-1-1 15,0 1-4-15,0-19 2 0,0 19 1 16,16-10-3-16,-16 0 0 0,0 19-2 0,0-28-8 16,0 19-35-16,0-19-21 0,0 18-15 0,0-18-5 15,0 19 8-15</inkml:trace>
  <inkml:trace contextRef="#ctx0" brushRef="#br3" timeOffset="-146892.37">16470 7209 68 0,'0'0'24'16,"0"18"-12"-16,0-18-6 0,0 0-1 0,0 0 2 16,0 19-2-16,0-19-2 0,0 0 0 15,0 9 1-15,0 1 1 0,0-1 0 0,33 0 2 16,-33 1 1-16,0-1 6 0,0-9 4 0,17 9 7 16,-1 10-1-16,1-19-3 0,0 0 4 15,-1 0-5-15,1 0 4 0,-1 0-1 0,17 0 1 16,-33 0-2-16,0-19 6 0,33 19-1 15,-33-9 4-15,33 9 2 0,-33-9 2 0,0-1-3 16,0 1-1-16,17 0 3 0,-17-1-4 0,0 1 3 16,0-10-3-16,0 19-7 0,0-18-4 15,-17 18-8-15,17-19-7 0,0 10 3 0,0 0-6 16,-33-1-4-16,33 10 5 0,-33-9-1 16,33 0-4-16,-33 9 0 0,17 0 5 15,-1 0-2-15,1 0 0 0,16 0-19 16,-17 9-13-16,0-9-17 0,17 9-26 15,0 1-17-15,-16-10-22 0,16 9-10 0,0-9 10 16,0 9-71-16</inkml:trace>
  <inkml:trace contextRef="#ctx0" brushRef="#br3" timeOffset="-146493.02">16900 7190 74 0,'0'0'42'0,"0"0"-20"15,-33 0-11-15,33 0-8 0,0 0 2 0,0 19-3 16,0-19 1-16,0 0-1 0,0 18 0 16,0-18 1-16,0 0 0 0,0 19 0 0,0-19 2 15,0 9 3-15,33 1 2 0,-33-10 9 0,0 9 1 16,33-9 3-16,-33 9 2 0,0-9-3 15,17 0-1-15,-1 0 5 0,1 0 1 0,-1 0 4 16,1 0 4-16,16 0-2 0,-33-9-6 16,33 9 6-16,-33-9 1 0,0-1-2 0,33 10 4 15,-33-9 5-15,0 9 2 0,0 0-2 0,0-19-2 16,0 19-13-16,0-18-8 0,0 18-2 0,0 0-9 16,0-19-2-16,-33 10-5 0,33 0 0 15,0-1 0-15,-33 1 5 0,33 9-8 0,-33-9 3 16,16 9-2-16,1 0 2 0,16-19 1 0,-17 19-3 15,1 0 2-15,-1 0-9 0,17 0-19 16,0 0-8-16,-33 0-15 0,33 0-23 0,0 19-24 16,0-19-23-16,0 0-8 0,-33 0 8 15,33 0 21-15</inkml:trace>
  <inkml:trace contextRef="#ctx0" brushRef="#br3" timeOffset="-146109.81">17396 7107 93 0,'0'0'30'0,"0"0"-16"0,0 0-8 15,0 18 1-15,0-18 6 0,0 0-2 0,0 19 1 16,0-19 3-16,0 0 2 0,17 9 11 15,-1 0 6-15,-16 1-3 0,17-1 3 0,16 0 1 16,0 10 4-16,-33-19 0 0,33 0 4 0,-33 0 0 16,33 0 4-16,-16 0 9 0,-1 0 11 15,17 0 17-15,-16 0 6 0,16 0 8 0,-33-19-1 16,0 19 8-16,0-9 1 0,33 0-9 16,-33-1-14-16,0 1-14 0,0 0-25 0,0 9-16 15,0-19-12-15,0 19-9 0,0-18-5 0,-33-1 3 16,33 19-1-16,0-19-7 0,-33 10 3 15,16 0-4-15,1 9-2 0,-1-10-27 0,1 10-9 16,-1-9-15-16,1 9-17 0,-1 0-21 16,-16 9-25-16,0-9-27 0,33 10-16 0,-33-10-17 15,0 9-3-15,16-9 8 0,1 9 23 0</inkml:trace>
  <inkml:trace contextRef="#ctx0" brushRef="#br3" timeOffset="-143796.39">15759 8120 21 0,'0'-9'22'15,"0"9"-2"-15,0-9 1 0,0 9 2 0,0-9 3 16,0 9 4-16,33 0 2 0,-33 0 3 15,0-19 3-15,0 19 3 0,0 0 0 0,0 0-2 16,0 0-4-16,0-19 1 0,0 19 3 16,0 0-2-16,0 0 3 0,0 0 1 0,0 0 6 15,0 0 2-15,0 0-2 0,0 0-3 0,0 0-4 16,0 0-11-16,0 0-8 0,0 0-14 16,0 0-5-16,0 0 2 0,0 0 0 0,0 19-4 15,0-19 0-15,0 0 2 16,0 19 0-16,0-10 5 0,0 0 0 0,0 10 3 15,0-10-2-15,0 10 0 0,0-1-1 0,0 1 2 16,0-1-1-16,0-8-4 0,0-1-4 16,0 10 3-16,33-10 0 0,-33 10 1 0,0-1-1 15,0-18-5-15,0 19 6 0,0-19-7 16,0 18 5-16,0-18 0 0,33 0-2 0,-33 0 3 16,0 10-8-16,0-10-20 0,0 0-35 0,0 0-24 15,0 0-23-15,0 0-20 0,0 9-8 16,0-9-3-16,0 0 16 0,0-9-69 0</inkml:trace>
  <inkml:trace contextRef="#ctx0" brushRef="#br3" timeOffset="-143379.65">16090 8130 34 0,'0'9'16'16,"-17"-9"-8"-16,17 0 0 0,0 0 2 0,0 19 4 16,0-19-5-16,0 0 1 0,0 18-1 15,0-18 1-15,17 19 5 0,-17-19 0 0,0 0 4 16,17 18 4-16,-17-18 3 0,16 10 1 0,1-10-1 16,-1 9-5-16,1-9 0 0,-1 0-3 0,17 0-2 15,-33 0 1-15,33 0 1 0,0-9-2 16,-33 9 0-16,33-10-2 0,-16 10-4 0,0 0 4 15,-1 0 8-15,1-18 7 0,-17 18 8 16,16 0 4-16,-16-19 0 0,33 1-8 0,-33 18-5 16,0 0-3-16,0-19-12 0,0 0-2 15,-33 10-1-15,33 0-5 0,-16 0-5 0,-1 9 2 16,1-19-5-16,16 19 6 0,-17 0-6 0,-16-19 1 16,16 19 5-16,17 0-3 0,-33 0 0 0,33 0-2 15,-33 0 2-15,33 0-3 0,-33 0 3 16,17 0 3-16,-1 19-1 0,17-19-23 15,-16 0-19-15,16 19-17 0,0-19-13 16,0 9-15-16,0-9-13 0,0 9-5 0,0 0 9 16,0 1 11-16</inkml:trace>
  <inkml:trace contextRef="#ctx0" brushRef="#br3" timeOffset="-142944.97">16718 8074 57 0,'0'0'19'16,"0"0"-10"-16,0 19 0 0,0-19 6 0,0 0 1 15,0 9-3-15,0-9-2 0,-33 9-1 16,33 0 1-16,33 1 3 0,-33-1 3 0,0 10-2 15,0-19 3-15,0 0 2 0,17 18 5 0,-17-18 6 16,16 0 1-16,1 0-2 0,0 0 4 16,-1 0-5-16,-16 0 2 0,17 0 0 0,-1 0 5 15,17 0-2-15,-33 0 3 0,33 0-2 16,-33 0-1-16,33 0 6 0,-33-18-8 0,0 18 8 16,0 0 10-16,17-19-7 0,-17 10 0 0,0-1-2 15,0 1-10-15,0-9-1 0,0 18-8 0,0-19-7 16,0 19-8-16,-17-19-4 0,17 1-3 15,0 18 8-15,-33-19-8 0,33 10 0 0,-33 0 0 16,33 9-3-16,-33-10 1 0,17 10 6 16,-1-9-1-16,1 9-6 0,-1 0 0 15,0 0 3-15,17 9-17 0,-16-9-21 16,16 0-14-16,-17 10-20 0,17-1-18 0,0-9-17 16,0 9-16-16,0 10-11 0,0-19 2 0,0 0 18 15,0 18 22-15</inkml:trace>
  <inkml:trace contextRef="#ctx0" brushRef="#br3" timeOffset="-142514.33">17148 8000 48 0,'-16'0'25'0,"16"-10"-12"16,0 10-7-16,0 10 6 0,0-10 3 0,0 9 1 16,0 0-2-16,0-9 0 0,0 19 1 0,0-19-2 15,0 18 0-15,16-18 1 0,-16 19 3 16,17-19-1-16,-17 0 6 0,16 19 4 0,1-19 4 16,-17 0 6-16,16 9 1 0,1-9 4 15,16 9-2-15,-33-9 2 0,33 0 0 0,-33 0-3 16,33 0 2-16,-33 0 4 0,0 0 2 0,17-9 1 15,-17 9-3-15,16 0 3 0,1-9 0 16,-17 9 5-16,0 0-6 0,16-19 3 0,-16 19-3 16,0 0-5-16,0-19-10 0,0 19-5 15,0-18-10-15,0 18-1 0,0-19-9 0,-16 10-2 16,16 0-3-16,-17-1 2 0,1-8-3 0,-1 18 1 16,17 0-1-16,-33-19 5 0,33 19-5 0,-33 0-4 15,33-19 5-15,-33 19-1 0,16 0-11 16,1 0-22-16,-1 0-20 0,1 0-13 0,16 19-19 15,-17-19-25-15,17 0-19 0,0 0-13 16,-16 0-8-16,16 19 3 0,16-19 20 0,-16 0-69 16</inkml:trace>
  <inkml:trace contextRef="#ctx0" brushRef="#br3" timeOffset="-142130.54">17694 7953 70 0,'0'0'60'15,"0"0"-27"-15,0 0-15 0,0 0-7 0,0 0 10 16,0 19 9-16,0-19 6 0,0 0-3 16,0 9-7-16,0 0 2 0,0 10 3 0,0-10-4 15,0 10-5-15,0-19-8 0,0 18 2 0,33-18 9 16,-33 19 11-16,0-19 8 0,33 19 1 15,-33-19 5-15,0 0-4 0,17 9 8 0,-1-9 10 16,1 0-2-16,-17 0 8 0,16 0-6 16,1 0 0-16,-1 0 3 0,1-9 10 0,16 9 0 15,-33 0 11-15,0 0-9 0,0-19-2 0,33 19-4 16,-33-19-16-16,0 19-8 0,0-18-22 16,0 18-9-16,0-19-7 0,0 1-5 0,0 8 0 15,0 1-2-15,-33 0-7 0,33-10 7 0,0 19-7 16,-50-19-11-16,34 19-8 0,-1-18-20 0,-16 18-27 15,17 0-25-15,-1-19-37 0,-16 19-52 16,0 0-29-16,-17 0-23 0,17 0-7 16,17 0 17-16,-17 19-117 0</inkml:trace>
  <inkml:trace contextRef="#ctx0" brushRef="#br3" timeOffset="-139166.91">15643 8055 1 0,'0'0'1'16,"0"0"0"-16,0 0-2 16,0 0 2-16,0 0-2 0,0 0 2 15,0 0 0-15,0 0-2 0,0 0 2 16,0 0-2-16,0 0 2 0,0 0 0 15,0 0-2 1,0 0 2-16,0 0 0 16,0 0 0-16,0 0 0 0,0 0 0 15,0 0 1-15,0 0 1 0,0 0 0 16,0 0 1-16,0 0 1 0,0 0 2 0,0 0-2 16,0 0 0-16,0 0-1 0,0 0 0 15,0 0 0-15,0 0 3 0,0 0-3 0,0 0 0 16,0 0-1-16,0 0 2 0,0 0 0 15,0 0-2-15,0 0 2 0,0 0 1 0,0 0-2 16,0 0 2-16,0 0 2 0,0 0-2 16,0 0 0-16,0 0 0 0,0 0 1 0,0 0 0 15,0 0 1-15,0 0-1 0,0 0 5 0,0 0-2 16,0 0-1-16,0 0-1 0,0 0-1 16,0 0 1-16,17 0-2 0,-17 0-2 0,0 0-1 15,17 0 0-15,-17-18-1 16,16 18-1-16,1 0-1 0,-1 0 1 15,-16 0 0-15,17 0-1 0,-1 0 2 0,-16 0 1 16,33 0-5-16,-33 0 2 16,33 0 0-16,-33 0 0 15,0 0-3-15,0 0 4 16,0 0 1-16,0 0 0 0,0 0 0 31,0 0-1-31,0 0 0 0,0 0 1 16,0 0-1-1,0 0 2 1,0 0-5 0,0 0 2-1,0 0 1-15,-33 0-1 63,33 0-2-63,0 0 4 15,0 0-1 1,0 0-4-16,0 0 6 0,0 0-5 16,0 0 3-16,0 0-3 0,0 0-3 31,0 0 3-15,0 0-2-16,0 0-1 0,0 0-1 0,0 0-2 15,0 0-6-15,0 0-2 0,0 0-4 0,0 0-6 16,0 0-4-16,0 0-2 0,0 0-3 15</inkml:trace>
  <inkml:trace contextRef="#ctx0" brushRef="#br3" timeOffset="-136985.58">15511 8120 3 0,'0'0'4'0,"0"0"-2"15,0 0 1-15,0 0 1 16,0 0 3-16,0 0 1 0,0 0 0 0,0 0-1 15,0 0 0-15,0 0 0 0,0 0 0 0,0 0 1 16,0 0-2-16,0 0-1 0,0 0 0 16,0 0 3-16,0 0 0 0,0 0-1 0,0 0-1 15,0 0 3-15,0 0-2 0,0 0-1 0,0 0 1 16,0 0 3-16,0 0-2 0,0 0 1 16,0 0 0-16,0 0 2 0,0 0-1 0,0 0 3 15,0 0 2-15,0 0 0 0,0 0 3 16,0 0-1-16,0 0-1 0,17 0 3 0,-17 0 0 15,0 0-4-15,0 0 0 0,16 0 1 0,-16 0 2 16,0 0-4-16,33 0 1 0,-33 0-1 16,0 0 1-16,0 0-5 0,33-9 3 0,-33 9-4 15,0 0-1-15,0 0 2 0,33 0-5 16,-33 0 1-16,0 0-3 0,17 0 1 0,0-9-2 16,-1 9-1-16,1 0 1 0,-17 0 1 15,16 0-3-15,-16 0 1 0,17 0 2 16,-1 0-3-16,-16 0 2 15,33-9-2 1,-33 9 1-16,0 0-4 0,0 0 3 16,0 0 2-16,0 0 0 0,33 0-2 15,-33 0 2-15,0 0-4 16,0 0 5 0,0 0-6-1,0 0 7 1,0 0-6-16,0 0 3 15,0 0 1-15,0 0-1 16,0 0 0-16,0 0-3 16,0 0 4-16,0 0-1 15,0 0 0-15,0 0 1 0,0 0 0 0,0 0-4 16,0 0 4 0,0 0-2-16,0 0-2 0,0 0 4 15,0 0 1-15,0 0-2 0,0 0-4 16,0 0-2-16,0 0-1 0,0 0-5 15,0 0 4-15,0 0-4 0,0 0-11 0,0 0-2 16,0 0-8-16,0 0-8 0,0 0-5 0,0 0-3 16,-33 0 2-16,33 0 0 0,0 0-2 15,0 0 3-15,0 0 3 0,0 0-31 0</inkml:trace>
  <inkml:trace contextRef="#ctx0" brushRef="#br4" timeOffset="-120483.18">9558 6902 15 0,'-16'0'16'15,"16"0"-1"-15,0 0 1 0,0 0-1 0,0 0 0 16,0 0 2-16,0 0 4 0,-17 0-1 0,17 0-2 15,0 0 0-15,-17 9 1 0,17-9 3 0,0 0 4 16,-33 0 0-16,33 10-1 0,0-10-2 16,0 9 0-16,-33-9-3 0,33 9-4 0,0-9-3 15,0 0-2-15,0 0 2 0,0 9 3 16,0-9 5-16,0 0 6 0,0 0-1 0,0 0-2 16,0 0 4-16,0 0 2 0,0 19 3 0,0-19 3 15,0 0 3-15,0 0-1 0,0 0-3 16,0 0 7-16,0 0-1 0,0 0 3 0,0 0 3 15,0 0 4-15,0 0-1 0,0 0-4 0,0 0 5 16,0 0 3-16,0 0-3 0,33 0 3 16,-33 0 4-16,0 0 3 0,0 0-7 0,33 0 5 15,-33 0 7-15,17 0-7 0,0 0 0 0,-1 0-2 16,17 0-7-16,0 0-14 0,-33 0 0 0,33 0-8 16,0 0-12-16,0 0 2 0,-33 0-1 15,34-19-3-15,15 19-5 0,-16-9-1 0,0 9 1 16,0-9 3-16,0 9-3 0,-16-9-4 15,16 9-5-15,0-10 0 0,0 1 0 0,0 9 0 16,33 0 0-16,-49 0 0 0,16-19 0 0,33 19 0 16,-33 0 0-16,0 0 0 0,0-18 0 15,0 18 0-15,17 0 0 0,-17 0 0 0,0 0 0 16,33-19 0-16,-49 19 0 0,16 0 0 0,0 0 0 16,0 0 0-16,0-19 0 0,0 19 0 0,-16 0 0 15,-1-9 0-15,17 9 0 0,-16 0 0 16,16 0 0-16,0-9 0 0,-33 9 0 0,33 0 0 15,-33 0 0-15,33-9 0 0,-16 9 0 16,-1-10 0-16,1 10 0 0,-1 0 0 0,1-9 0 16,16 9 0-16,0 0 0 0,-33 0 0 0,33 0 0 15,-33-19 0-15,33 19 0 0,-33 0 0 0,17 0 0 16,-1 0 0-16,1 0 0 0,-1 0 0 16,1 0 0-16,-17-18 0 0,33 18 0 15,-33 0 0-15,0 0 0 0,33 0 0 0,-33 0 0 16,33 0 0-16,-33 0 0 15,33 0 0 1,-33 0 0 15,0-19 0-31,0 19-94 94,0 0-108-94,0 0-32 16,-33 0-36-16,33 0-8 0,0 0 9 15,-33 0 31-15,33-18 49 0,-33 18-80 0</inkml:trace>
  <inkml:trace contextRef="#ctx0" brushRef="#br4" timeOffset="-119815.99">10914 6521 42 0,'0'-19'35'0,"0"19"2"0,0 0 1 15,0 0 0-15,0 0 6 0,0 0 5 0,0 0 1 16,0 0 1-16,0 0-2 0,-33 0 2 16,33 0 2-16,0 0-4 0,0 0-1 0,0 0 5 15,0 0-5-15,0 0-3 0,0 19 2 16,0-19 8-16,0 0 10 0,0 0 11 0,0 18 11 15,0-18 2-15,33 0 4 0,-33 0-6 0,0 9-6 16,0 1 5-16,0-10 1 0,33 9-2 16,-33 0-1-16,33-9-6 0,-33 10-6 0,17-10-9 15,-1 18-31-15,1-18-32 0,16 0 0 0,0 19 0 16,0-19 0-16,-33 0 0 0,33 0 0 16,0 0 0-16,-16 18 0 0,16-18 0 0,0 0 0 15,0 0 0-15,-33 0 0 0,33 0 0 0,-33 0 0 16,33 0 0-16,-33 0 0 0,33 0 0 15,-33 19 0-15,0-19 0 16,-33 9 0 0,33 1 0-16,0-1 0 15,0 0 0-15,-33 1 0 0,33 8 0 0,0 1 0 16,-33-1 0-16,33 1 0 0,-33-10 0 16,16 10 0-16,1-10 0 0,-1 19 0 0,1-9 0 15,-1-1 0-15,17 1 0 0,-33-10 0 16,33 10 0-16,-33-1 0 0,33 1 0 0,-33 0 0 15,33-1 0-15,0 1 0 0,-33-10 0 0,16 10 0 16,17-10 0-16,-16 0 0 0,16 10 0 16,-17-19 0-16,17 19 0 0,0-19 0 15,-16 0 0 1,16 0-205-16,0 0-74 0,0 0-24 16,0-19-3-16,0 19 20 0,-17 0 37 15,17-19 60-15</inkml:trace>
  <inkml:trace contextRef="#ctx0" brushRef="#br4" timeOffset="-117918.33">9591 7972 8 0,'0'0'6'16,"0"0"6"-16,0 0-2 0,0 0-2 16,0 0-4-16,0 0-2 0,0 0 0 0,0 0 1 15,0 0 1-15,0 0 1 0,0 0 0 16,0 0 0-16,0 0 2 0,0 0-1 0,0 0 2 15,0 0-1-15,0 0 0 0,0 0 0 0,0 0 2 16,0 0 0-16,0 0 0 0,0 0 3 0,0 0 1 16,0 0 0-16,0 0 1 0,0 0-3 15,0 0 1-15,0 0 0 0,0 0 1 0,0 0 0 16,0 0 3-16,0 0-1 0,0 0 4 0,0 0-1 16,0 0 0-16,0 0 0 0,0 0 5 15,0 0 4-15,0 0-5 0,0 0 1 0,0 0 6 16,0 0-4-16,0 0 0 0,0 0-3 0,0 0-3 15,0 0-3-15,0 0-1 0,0 0 0 0,0 0-3 16,0 0-1-16,0 0 8 0,0 0-6 16,0 0 5-16,0 0-4 0,0 0 5 0,0 0 5 15,0 0-6-15,33 0 3 0,-33 0-4 16,0 0-6-16,0-19 2 0,0 19 3 0,0 0 6 16,0 0-5-16,0 0 4 0,33 0-4 0,-33-19-5 15,0 19-2-15,0 0 8 0,33 0-8 0,-33-18 6 16,0 18-2-16,33-19-1 0,-33 10-2 15,0 0-2-15,34-1-4 0,-18 1-2 0,17 0 1 16,-33-10-4-16,33 19 0 0,0-19 8 0,-33 1-10 16,33 18 3-16,-33-28 2 0,33 19-3 15,-16-10 0-15,-1 10 0 0,1-10 0 0,16 19 3 16,0-18-7-16,-33-1 2 0,33 19 2 0,-33-19 0 16,0 10 2-16,33-10-4 0,-33 10 2 15,33 0 4-15,-33 9-7 0,0-19 4 16,17 19-1-16,-1-18 3 0,1-1-1 0,16 19-2 15,-33-19 0-15,33 1 3 0,-33 9-6 0,33-1 3 16,-33 1 0-16,33-10 0 0,-33 19 0 0,0-18 0 16,33 18-4-16,-33-19 4 0,17 19-2 15,-1-28 2-15,1 19 2 0,16 0 5 0,-33-1-7 16,33 1 3-16,-33 9-3 0,33-19-2 0,-33 19-2 16,0-18 6-16,33 18-2 0,-33-28-6 0,33 28 9 15,-33-9-3-15,17-1 0 0,-17 1 1 16,16 0-4-16,1-1 4 0,16 1-4 0,-33 9 3 15,0-19 1-15,33 19 2 0,-33 0-1 16,0-18-2-16,33 18-3 0,-33 0 5 0,0-19 0 16,33 10-2-16,-33 0-3 0,0 9 4 0,17-10-1 15,-17 10 4-15,16-9-10 0,1 0 4 16,-1 9 5-16,1-19-5 0,16 19 2 16,-33 0 2-16,0-18-2 0,0 18-3 15,33 0 3-15,-33 0 3 0,0-19 0 16,0 19-5-16,0 0 0 0,0 0 7 15,0 0-8-15,0 0 1 0,0 0 4 16,0 0 0-16,0 0-5 0,0 0 8 16,0 0-7-16,33 0-1 0,-33 0 1 15,0 0 7-15,0 0-8 0,0 0 8 16,0 0-7-16,0 0 0 0,0 0 5 0,0 0-3 16,0-19-3-16,0 19 5 0,33-9-1 15,-33 9-3 1,0 0 0-16,0 0 4 0,0 0-6 0,0 0 9 15,17-9-7-15,-17 9-2 0,0 0 7 16,16-10-6-16,-16 10 0 16,17 0 3-16,-17 0 5 15,0-9-1-15,0 9-2 16,16 0-5 0,-16 0 5-16,0 0-13 0,0 0-25 15,0 0-20-15,-16 0-17 0,16 0-18 0,0 0-14 16,0 0-12-16,0 0-1 0,-17 0 8 0,17 9 7 15,0-9 16-15,-16 0 15 0</inkml:trace>
  <inkml:trace contextRef="#ctx0" brushRef="#br4" timeOffset="-117118.38">10616 7041 25 0,'0'0'32'0,"-16"0"3"16,16 0-1-16,0-9-2 0,-17 9 0 16,17 0-2-16,0 0 1 0,0 0-1 0,0 0-2 15,0 0 2-15,0 0 2 0,0 0 0 0,0 0 5 16,0 0 0-16,0 0 6 0,0 0 3 16,0 0-2-16,0 0 1 0,0-9-3 0,0 9 1 15,0 0-7-15,0 0-5 0,0 0-7 16,0 0-4-16,0 0-6 0,0 0-4 0,0 0-1 15,0 0 10-15,0 9 8 0,0-9 10 0,0 0 10 16,0 9 5-16,17-9-2 0,-17 0-3 0,16 10-4 16,1-10-6-16,16 0-14 0,-33 0-6 15,33 9-3-15,0-9-4 0,-33 0-6 0,33-9 5 16,0 9-4-16,-16 0 1 0,16-10 2 0,0 10-5 16,0-9-5-16,0 9 2 0,0 0-2 15,-33-9 2-15,17 9 9 0,16 0-8 0,-17 0-4 16,1-19 3-16,-17 19-2 0,33 0 2 15,-33 0 9-15,0 0 2 0,0 0 14 0,33 0 7 16,-33 0-1-16,0 0-2 0,0 0 0 0,0-18 0 16,0 18 8-16,0 0-10 0,0 0 3 15,0 0-10-15,0 0 6 0,0 0 3 0,0 0 3 16,0 0-2-16,0 0-2 0,0 0-4 0,0 0 0 16,0 0 4-16,0 0-10 0,0 0-6 15,0 18-7-15,-33-18-2 0,33 0 6 0,0 0-4 16,0 0 5-16,0 19 10 0,0-19 16 0,0 9 7 15,0 10-30-15,0-10-13 0,0 19 0 16,-33-9 0-16,33-1 0 0,0 1 0 0,0-10 0 16,-17 10 0-16,17-1 0 0,0 1 0 0,0-1 0 15,-16 1 0-15,16 0 0 0,0-1 0 0,0-8 0 16,0 8 0-16,0 1 0 0,0-1 0 16,-17-18 0-16,17 19 0 0,0-19 0 0,0 9 0 15,0 1 0-15,0-1 0 16,0 0 0-16,0-9-45 15,0 0-70-15,0 0-17 16,0 0-20-16,0 0-22 0,0 0-26 0,0-9-22 16,0 9-6-16,0 0 5 0,0-9 28 0,0 9 41 15</inkml:trace>
  <inkml:trace contextRef="#ctx0" brushRef="#br4" timeOffset="-114105.28">9624 8679 14 0,'0'0'21'0,"0"0"-1"0,0 0 0 16,0 0-3-16,0 0-2 0,0 0-2 15,0 0-2-15,0 0-2 0,0 0-2 0,0 9-3 16,0-9 3-16,0 0 0 0,0 0 1 0,0 0 2 16,0 0 2-16,0 0-2 0,0 9-3 15,0-9 1-15,-33 0 3 0,33 0-3 0,0 0 3 16,0 9 2-16,0-9 2 0,0 0 1 0,0 0 4 16,0 0-3-16,0 0 1 0,0 0-2 15,0 0 2-15,0 0-1 0,0 0 0 0,0 0 4 16,0 0 4-16,0 0 6 0,0 0 3 0,0 0 1 15,0 0 1-15,0 0 2 0,0 0-2 16,0 0 1-16,0 0 4 0,0 0-5 0,0 0-3 16,0 0-6-16,0 0-8 0,33-9-7 0,-33 9 4 15,0 0-7-15,0-9-3 0,0 9 2 16,0 0 2-16,0-9-4 0,0 9-4 0,0 0 10 16,33 0-1-16,-33-19-1 0,0 19 4 0,0 0-9 15,33 0 4-15,-33-19 5 0,0 19-1 16,0 0-3-16,33-18 0 0,-33 18 3 0,17-10-8 15,-17 1 3-15,17 0-10 0,-1 9 3 0,17-9 1 16,-33-1 1-16,0 1 0 0,33 9 2 0,-33-9-7 16,33 9 4-16,-33-19-4 0,33 19 6 15,-33-19-4-15,33 19 0 0,-33-18 1 0,17 9 0 16,-1-1 4-16,1 1-5 0,16 0 0 16,-33-1-2-16,33 1 2 0,-33 0 2 0,33 9-4 15,-33-19 5-15,33 19 0 0,-33-19-3 16,33 19-2-16,-33-18 5 0,17 9-5 0,-1-1 3 15,1-8 2-15,16 8-5 0,-33 10 4 0,33-18-4 16,-33 18 2-16,33-19 0 0,-33 1 0 0,33 18 0 16,-33-19-2-16,33 10 2 0,-33 9 0 0,17-10 0 15,-17 1 3-15,16 0-3 0,1 9-2 16,16-10-2-16,-33 10 2 0,33-18 8 0,-33 18-8 16,0-19 2-16,33 19 0 0,-33 0 0 0,33-18 4 15,-33 18-6-15,33-19 2 0,-33 10 0 16,17 9 3-16,-1-10-5 0,1 1 2 0,16 0 0 15,-33 0 0-15,0 9 1 0,33 0-4 0,-33-19 5 16,33 19-8-16,-33-19 10 0,0 19-1 0,33 0-3 16,-33-18 2-16,17 18-5 0,-17 0 3 15,16-19 2-15,1 19-4 0,-17-9 4 0,16 0-1 16,1 9-1-16,-17-10-3 0,33 1 5 16,-33 9-5-16,33-9 6 0,-33 9-5 0,33-19 2 15,-33 19 2-15,33-19 1 0,-33 19-3 16,17 0 0-16,-1-18-4 0,1 18 4 15,-1-19 2-15,-16 10-2 0,17 9 0 0,16-9 0 16,-33-1 0-16,33 1 0 0,-33 0-4 16,33 9 2-16,-33-19 4 15,33 19 1-15,-33 0 2 0,0-19-9 0,17 19 0 16,-1-18 6-16,1 18-5 16,-17 0 5-16,16-19-5 0,-16 19 5 0,17-9-2 15,-17 9-2-15,33-9 2 0,-33 9 0 0,0-10 0 16,33 10 4-16,-33-9-4 0,0 0 3 0,33 9-7 15,-33 0 4-15,33-19 0 16,-33 19 2-16,0 0 2 0,17 0-7 0,-1-18 4 16,-16 18-3-16,17 0 0 0,-1 0 3 15,1-19-1-15,-17 19-2 0,33 0 2 0,-33 0 3 16,0-19-3-16,33 19 0 0,-33-9-3 0,0 9-1 16,0 0 6-16,33-9 1 0,-33 9 3 15,0-10-6-15,33 1-4 0,-33 0 4 16,17 9 0-16,-17 0 0 15,16 0 2-15,-16-19 0 0,17 19-2 0,-17 0-4 16,16 0 4-16,-16-18 5 0,17 18-5 0,-17 0-2 16,33 0-1-1,-33 0 5-15,0 0 2 0,0-19-4 16,0 19 2-16,0 0-6 0,0 0 6 16,0 0-5-16,0 0 6 0,0 0-7 15,0 0 7-15,0 0-6 0,0 0-1 16,0 0 7-16,0 0-8 15,0 0 7 1,0 0-11-16,0 0-24 0,0 0-19 16,0 0-16-16,0 0-17 0,0 0-17 0,0 0-8 15,0 0-1-15,0 19-2 0,0-19 8 0,0 0 6 16,0 0 15-16</inkml:trace>
  <inkml:trace contextRef="#ctx0" brushRef="#br4" timeOffset="-113172.89">11377 7534 40 0,'0'0'31'0,"0"0"3"15,0 0-11-15,0 0-4 0,0 0-2 16,0 0-2-16,0 0 3 0,0 0 2 0,0 0 2 15,0 0 3-15,0 0 3 0,0 0 4 0,0 0 1 16,0 0 2-16,0 0 4 0,0 0 6 16,0 0 0-16,0 0 4 0,0 0 5 0,0 0-1 15,33 0 12-15,-33 0-3 0,0 0 4 16,0 0-2-16,0 0-7 0,0 0-11 0,0 0 2 0,0 0-9 16,0 19-4-16,17-19-6 0,-17 0-8 15,0 0-1-15,16 0-4 0,-16-19 0 0,0 19-3 16,17 0-4-16,-17 0 7 0,16 0-12 15,1 19 4-15,-17-19-1 0,33 0-7 0,-33 0-2 16,33 0 4-16,-33 0 0 0,0 0-2 0,33 0 1 16,-33 0 1-16,33 0-1 15,-33 0 1-15,0 0 1 0,17-19-11 0,-17 19 10 16,16 0-1-16,1 0 4 16,-17 0-7-16,16 0 5 0,-16 0-1 0,0 0 2 15,17-9 17-15,-17 9 8 16,0 0 0-16,0 0-2 0,0 0-3 0,0 0-1 15,0 0-2-15,0 0-1 0,0 0-4 0,0 0-5 16,0 0 0-16,0 0-7 0,0 0-1 0,0 0 3 16,0 0 2-16,0 0-4 0,0 0 9 15,0 0-7-15,0 0 4 0,0 0 0 0,0 0 2 16,0 0 4-16,0 0-9 0,0 0 12 16,0 0 3-16,0 0-7 0,0 0 2 0,0 0-4 15,0 0-5-15,0 0 4 0,0 0-4 0,0 0 1 16,0 0 0-16,0 0-2 0,0 0 1 0,0 9 16 15,0-9-12-15,0 0 13 0,0 0-8 16,0 19 5-16,0-19-4 0,-17 0 2 0,17 19-7 16,0-19 5-16,0 18 3 0,-16-18 7 0,16 19-13 15,-17-19-15-15,17 9 0 0,-16 10 0 16,-1-10 0-16,17 19 0 0,0-28 0 0,-33 19 0 16,33-1 0-16,-33 1 0 0,33-1 0 15,-33 1 0-15,33-10 0 0,-33 10 0 0,16-1 0 16,1 1 0-16,16-19 0 0,-17 19 0 0,1-10 0 15,16 0 0-15,-17 1 0 0,17-1 0 0,0 0 0 16,0 10 0 0,0-19 0-1,0 0-22 1,0 0-65 0,0 0-4-16,0 0-13 0,0 0-36 15,0 0-36-15,0 0-38 0,0 0-20 0,-33 0-2 16,33 0 15-16,0-19 32 0,0 19 41 0</inkml:trace>
  <inkml:trace contextRef="#ctx0" brushRef="#br4" timeOffset="-110974.7">9839 9413 54 0,'0'0'51'0,"0"-9"4"16,0 9 7-16,0 0-4 0,0 0-4 16,0 0 0-16,0 0-11 0,0 0-5 0,0 0-4 15,0 0-3-15,0 0 4 0,0 0-2 16,0 0 5-16,0 0-2 0,0 0-3 0,0 0-7 15,0 0-1-15,0 0-1 0,0 0-2 0,0 0 2 16,0-19 1-16,0 19 5 0,0 0 2 0,0 0 0 16,0 0 5-16,0 0 4 0,33-18 0 15,-33 18-6-15,0 0 6 0,0-19-9 0,33 19-5 16,-33-9-9-16,0 0-2 0,33-1-4 16,-33 10-4-16,17-9-5 0,-1 0-3 0,1 9 0 15,16-10 0-15,-33 1 2 0,33 9 0 0,-33 0-2 16,0-18-2-16,33 18 2 0,-33 0 0 15,33-19 3-15,-33 19-1 0,33 0-2 0,-33-19 0 16,17 10 6-16,-1 9 5 0,1-9 1 0,16-1 7 16,-33 1-12-16,33 0 1 0,-33 0-2 15,33 9-9-15,0-10 4 0,-33 10-1 0,33-18 2 16,-33 18-5-16,33-19 6 0,-16 19 0 16,16-19 1-16,-33 10-9 0,33 0 8 0,0 0-3 15,-33-1-2-15,33 1 2 0,0 0 2 0,-33 9-7 16,17-10 11-16,-1 10-6 0,34-18 2 0,-50 18-5 15,33-19 5-15,-33 19-7 0,33 0 7 0,0-19-4 16,-33 10 4-16,17 0-2 0,-1 0 0 16,1-1-2-16,-1 10 5 0,1-9-3 0,16 0-2 15,-33 9 5-15,33-10-7 0,0 10 4 16,-33-18 6-16,33 18-6 0,-33 0-2 0,17-19 2 16,-1 19-3-16,1 0 4 0,-1-18 1 0,1 8-4 15,16 10 2-15,-33-9 0 0,33 0 5 16,-33-1-3-16,33 10 1 0,-33-9-6 0,33 9 0 15,-33-9 1-15,17-1 2 0,-17 10-3 0,16 0 3 16,1 0 1-16,-1-18 1 0,-16 18 0 0,17 0 0 16,16 0-2-16,-33-19-2 0,33 19 2 15,-33 0 3-15,0-18-10 0,33 18 7 0,-33-10 2 16,33 10-2-16,-33-9 0 0,0 9 2 16,17-9-2-16,-1 9 3 0,1-10-8 0,-1 10 3 15,-16-9 6-15,17 9-4 0,16 0-2 0,-33-9 2 16,0 9 6-16,33-9-10 0,-33 9 8 0,0 0-9 15,33 0 10-15,-33-19-1 0,0 19-7 16,0 0-6-16,33 0 6 0,-33-19 4 0,0 19 3 16,0 0-2-16,17 0-4 0,-17-18 2 15,16 18 0-15,-16-10 0 0,0 10-2 0,17-9 2 16,-17 9 5-16,0-9 0 0,16 9-8 0,-16-9 6 16,17 9 0-16,-17-10-2 15,0 10-3-15,0-9-3 0,33 9 3 31,-33 0 5-31,0 0-6 0,0 0 4 16,0 0 2-16,0-9-2 0,0 9-5 16,0 0 7-1,0 0-2-15,0 0-9 0,0 0 8 16,0 0 3 0,0 0-6-16,0 0 7 0,0 0-2 15,0 0-6-15,0 0 8 0,33 0-9 16,-33 0 7-16,0 0-7 0,0 0 8 15,0 0-1-15,0 0-1 0,0 0 1 16,0 0-6-16,33 0 4 0,-33 0-2 16,0 0 5-16,0 0-1 0,0 0-2 15,0 0-4-15,0 0 1 0,0-19 7 16,0 19-2-16,0 0-4 16,0 0 6-16,0 0-7 0,0 0 5 0,0 0-6 15,0 0 7-15,0 0-7 16,0 0 7-16,0 0-8 15,0 0 8-15,0 0-25 16,0 0-27-16,33 0-9 0,-33 0-22 0,-33 0-22 16,33 0-13-16,0 0-12 0,0 0 1 15,0 0-4-15,0 0 10 0,0 0 5 0,0 19 16 16,0-19 15-16</inkml:trace>
  <inkml:trace contextRef="#ctx0" brushRef="#br4" timeOffset="-110206.7">11377 8520 55 0,'0'0'41'0,"0"0"3"0,0 0 1 0,0 0 0 16,0 0-1-16,0 0-5 0,0 0-10 0,0 0-2 15,0 0-2-15,0 0-4 0,0 0-4 16,0 0 4-16,0 0 6 0,0 0 4 0,0 0 6 15,0 0 0-15,0 0-1 0,33 0-2 0,-33 0 0 16,0 0 3-16,0 0 10 0,17 0-4 16,-1 19-5-16,-16-19 4 0,17 0 2 0,-1 0 3 15,1 0-5-15,-17 0-9 0,33 0-4 16,-33 0-13-16,33 0-1 0,0 0 2 0,-33 0-6 16,33 0-4-16,-33 0 1 0,33 0-3 0,-16 0 1 15,-1 0-3-15,1 0-3 0,16 0 6 16,-33 0-8-16,33 0-3 0,-33 0 7 0,0 0 6 15,33 0 30-15,-33 0 11 0,0 0-7 16,33-19-5-16,-33 19-10 0,0 0-7 0,0 0-3 16,0 0-7-16,0 0-1 0,17 0-7 0,-17 0 5 15,0-18-6-15,16 18 2 0,-16 0 1 0,0 0-2 16,0 0 2-16,0 0 15 0,0 0-2 16,0-9 5-16,0 9 1 0,0 0 2 0,0 0-5 15,0 0 4-15,0 0 7 0,17 0 5 0,-17 0 2 16,0 0 9-16,0 0 4 0,0 0-3 15,0 0-5-15,0 0-5 0,-17 0-10 0,17 0-3 16,0 9-9-16,0-9-7 0,0 0-3 0,-16 18 7 16,16-18-5-16,0 19-8 0,-17 0 0 15,17-19 0-15,0 18 0 0,-33 1 0 0,33-1 0 16,0 10 0-16,-33-9 0 0,33 0 0 0,-33-10 0 16,33 19 0-16,0-10 0 0,-33 10 0 15,33-9 0-15,-17-1 0 0,17-8 0 0,-16 8 0 16,16-8 0-16,-17 8 0 0,17-8 0 15,-16 8 0-15,16 1 0 0,0-19 0 0,-17 0 0 16,17 18 0-16,0-18 0 0,0 10 0 16,0-10 0-16,0 9 0 0,0-9-6 15,0 0-150-15,0 0-42 16,0 9-31-16,-33-9-22 0,33 0-9 0,0-9 12 16,0 9 26-16,0 0 35 0,0-9-95 0</inkml:trace>
  <inkml:trace contextRef="#ctx0" brushRef="#br4" timeOffset="-102931.7">1869 10883 22 0,'0'-9'19'0,"-33"-1"-1"0,33 10 1 16,0-9 1-16,0 0 9 0,0 0 9 16,0 9 5-16,0-10 6 0,-34 1-1 0,34 9 8 15,0-19 0-15,0 19 8 0,0 0 5 0,0-18 1 16,-33 18 8-16,33 0-9 0,0-10-17 16,0 10-23-16,0 0-16 0,0 0-9 0,0 0 2 15,0 10-3-15,0-10 0 0,0 18-1 0,0-18 1 16,0 19 1-16,0-10-1 0,0 1 4 15,0 8-11-15,0 1 4 0,0-10 5 0,0 10-7 16,0-1 4-16,0 1-4 0,0-10 4 16,0 10-2-16,0-10 0 0,33 10 0 0,-33-10 1 15,0 0-1-15,0 19 0 0,0-28 2 16,0 19-4-16,0-10 2 0,0 0 0 0,0 1-10 16,0-1-29-16,0 0-22 0,0 1-22 15,0-1-11-15,0-9-8 0,0 9-11 0,0-9 1 16,0 0 9-16,0 10 21 0</inkml:trace>
  <inkml:trace contextRef="#ctx0" brushRef="#br4" timeOffset="-102299.03">1769 10902 67 0,'0'-10'30'0,"0"1"-13"0,0 0-1 16,0-1 4-16,0 1 6 0,0 0-3 16,0 0-1-16,0-10-4 0,33 19 1 0,-33-19 4 15,34 1-6-15,-34 8 0 0,33 1-1 0,-33 0 3 16,33 0 0-16,-17-1-2 0,17 1 2 15,-33 9-4-15,33-9-2 0,-33 9-2 0,33 0-4 16,-33 0 0-16,34 0 2 0,-34 9 0 16,0-9-1-16,33 9-1 0,-33-9-3 0,0 10 5 15,0-10-4-15,0 9 3 0,0 0-4 16,0-9 2-16,0 9-1 0,0-9 3 0,0 10-4 16,0 8 3-16,0-18-4 0,0 19-3 0,0-19-2 15,-33 0 6-15,33 9-4 0,0 1 0 16,-34-1 0-16,34 0 0 0,-33 0 3 15,33 1-8-15,-33-1 5 0,33 0 2 0,-33 1-2 16,33 8 0-16,-16-18-2 0,-17 19 4 0,33-19-2 16,-33 9 3-16,33 0-5 0,-34-9 2 15,34 10 1-15,-33-10-3 0,33 9 5 16,0-9-6-16,0 0 1 16,0 0-3-16,0 0 2 0,0 0 6 15,0 0 9-15,0 0 8 0,0 0 4 16,33 0 1-16,-33 0-4 0,0 0-8 0,34 0-1 15,-34 0 5-15,0 0-7 0,33 0 1 16,-33 9-3-16,33-9-3 0,-17 0 3 0,-16 10-2 16,33-10-1-16,-33 9-7 0,33-9 4 15,-33 9-4-15,33-9 6 0,-33 10-3 16,0-10-1-16,0 18 0 0,34-18 0 0,-34 0 0 16,0 0-18-16,0 0-24 0,0 19-16 15,33-19-2-15,-33 0-9 0,0 0-9 0,0 0-14 16,0 0 0-16,0 9 10 0,33-9 15 15</inkml:trace>
  <inkml:trace contextRef="#ctx0" brushRef="#br4" timeOffset="-99933.36">2530 10920 38 0,'33'0'42'16,"-33"-18"-5"-16,0 8-4 0,0 10 7 0,0-9 7 15,0 0 2-15,0 9-4 0,0-10-6 16,0 10-8-16,0 0-6 0,0-9-9 0,-33 9-4 16,17 0 7-16,16 9-2 0,-34-9 1 15,34 10 4-15,-33-1-4 0,33 0-8 0,-33 1-3 16,33 8-3-16,-33 1 1 0,33-19-5 0,0 18 0 16,-33-8 1-16,33-1-1 0,0 10-2 15,0-10 2-15,-33 0 2 0,33 1-5 16,0 8 5-16,0-18-8 0,0 19 6 15,0-19-2-15,33 0 0 0,-33 0 0 0,0 0 0 16,0 0 2 0,0 0 4-16,33 0 0 0,-33 0 0 0,0-19 2 15,0 19-3-15,33 0 0 0,-33-18 2 16,0 8-5-16,33 1 3 0,-33 9 2 0,0-9-2 16,0-1 0-16,0 10 4 0,33-9-4 15,-33 9 2-15,0-9 1 0,0 9 0 0,0 0 0 16,0-10 4-16,0 10-5 0,0 0-2 15,0 0 2-15,0 0 1 0,34 10-1 0,-34-10 1 16,0 9-2-16,0-9-3 0,0 9 5 16,0 1-4-16,16-10 0 0,-16 9-2 15,33-9 2-15,-33 9-2 0,0 1 1 0,0-10 2 16,0 18-6-16,33-18 3 0,-33 0-6 0,0 0-16 16,0 19-18-16,0-19-28 0,0 0-15 15,0 0-17-15,33 0-4 0,-33 0 5 0,0 0 19 16</inkml:trace>
  <inkml:trace contextRef="#ctx0" brushRef="#br4" timeOffset="-99484.9">2729 10874 22 0,'0'-10'31'0,"0"1"1"0,0 0 4 16,0 0 3-16,0 9 4 0,0-10-3 0,0 10-12 15,0 0-11-15,0 0-6 0,0 0-8 16,0 0 1-16,0 10-1 0,0-10 2 0,0 9 5 15,0-9-2-15,0 9 1 0,0 0-5 0,16 1-2 16,-16-1 4-16,0 0-2 0,33 19 0 16,-33-28 3-16,0 0 1 0,0 19 0 0,0-19 3 15,0 9-5-15,0 0-2 0,33 1-1 0,-33-1 0 16,0 0 0-16,0 1-1 0,0-10-5 16,0 9 5-16,0-9 1 0,0 9-1 0,0-9-1 15,0 0 16-15,0 0 16 16,0 0 15-16,0 0 7 0,0-9-9 0,0 9-8 15,0-9-4-15,0-1-5 0,0-8 0 0,0 8-8 16,0-8-1-16,0 18 1 0,33-19 1 16,-33 1 2-16,0-1-1 0,0 10-6 0,33-1 2 15,-33 1-2-15,0 9 7 0,33-9-7 16,-33 9-6-16,0-9 7 0,0 9 7 0,33 0-7 16,-33 9 8-16,0-9-6 0,17 9 3 0,16 0-2 15,-33-9-9-15,0 10 1 0,33-1-6 16,-33 10 4-16,33-1-11 0,-33-18 3 0,0 19-2 15,33-19 2-15,-33 9-3 0,0 0 2 16,0 1 0-16,0-1 1 0,0 0-22 0,33 1-16 16,-33-1-25-16,0-9-28 0,0 9-29 0,-33 1-19 15,33-10-24-15,0 18-4 0,0-18 14 16,0 0 29-16</inkml:trace>
  <inkml:trace contextRef="#ctx0" brushRef="#br4" timeOffset="-99285">3208 10818 34 0,'0'0'41'16,"0"0"-2"-16,0 0-10 0,0 0-14 15,0 0-8-15,0 0-2 0,0 0-1 0,0 9 2 16,0-9 4-16,0 10-6 0,0-1-2 16,0 0 1-16,33 0-1 0,-33 1-2 0,0-1 0 15,0-9 2-15,0 9-2 0,0 1 0 16,0 8 0-16,0-18 1 0,0 0-1 0,0 19-7 15,0-19-22-15,0 0-18 0,0 0-67 0</inkml:trace>
  <inkml:trace contextRef="#ctx0" brushRef="#br4" timeOffset="-99101.41">3175 10604 98 0,'-17'-9'32'0,"17"9"-12"0,0-19 3 0,0 19 1 0,0 0-9 16,-33 0-6-16,33 0-6 0,0 0-2 15,0 0 1-15,0 0-4 0,33 0-13 16,-33 0-15-16,0 0-11 0,0 19-10 0</inkml:trace>
  <inkml:trace contextRef="#ctx0" brushRef="#br4" timeOffset="-96386.46">4134 10734 58 0,'-33'-9'24'0,"33"0"-2"15,0-10 5-15,0 19 8 0,0-19 10 0,0 19 5 16,0-18 0-16,0 9 4 0,0-1 4 16,0 1 12-16,0 0 6 0,0 9 8 15,0-10-5-15,0 10-10 0,0 0-14 0,0 0-10 16,0 0-21-16,0 0-13 0,0 0 2 0,0 10 7 15,0-1 5-15,0 0 1 0,0 10-8 0,0-1-7 16,0 1-4-16,0 0 1 0,0-1-3 16,0 1 0-16,0-1-4 0,0 10-3 0,0-9 5 15,33-10-1-15,-33 10 0 0,0-1 1 16,0-8 0-16,0 8-2 0,0 10 1 0,0-28-5 16,0 19 1-16,33-1 3 0,-33-8-4 0,0-1 5 15,0 0-1-15,0 1-1 0,0-1 3 16,0 0-3-16,0-9 0 0,0 0 2 0,0 10-4 15,0-10 8-15,0 0-3 0,0 0 5 16,0 0-6-16,0-10-1 0,0 10 3 0,0-9 2 16,0 0-6-16,0-10 0 0,0 10 2 15,0-1 0-15,-33-8-4 0,33-1 2 16,0 19-2-16,-33-28 2 0,33 10 0 0,0 8 0 16,-33-8-4-16,33 9 7 0,-33-1-8 15,16 10 5-15,17-9 0 0,-33 9-4 0,0 0 8 16,33 0-2-16,-33 0-7 0,33 0 5 0,-33 0 0 15,33 9 1-15,-33 1-4 16,33-1 0-16,0 0 0 0,0 0 6 16,0 1 0-16,0-10-10 0,33 9 7 0,-33 0 0 15,33-9 0-15,-33 0 4 16,33 0-7-16,-33-9 3 0,33 9 0 0,0-9-2 16,-33 9 0-16,17-10 2 0,16 1-2 0,0 0 2 15,0 0 0-15,-33-1-13 0,33 1-16 16,0 9-18-16,0-19-14 0,-33 19-9 0,17-18-9 15,-17 8-14-15,33 1-19 0,-33 0-1 16,0 0 0-16,33-1 10 0,-33 1 18 0,0 0 15 16,0 9-34-16</inkml:trace>
  <inkml:trace contextRef="#ctx0" brushRef="#br4" timeOffset="-95452.85">3241 10837 8 0,'0'0'4'0,"0"0"6"0,0 0 1 0,0 0-3 15,0-10-1-15,0 10 2 0,0 0 1 0,0 0 1 16,0-9 2-16,0 9 2 0,0 0 2 16,0 0 2-16,0 0-2 0,0 0 5 15,0 0 0-15,0 0 0 0,0 0 3 0,0-19 1 16,0 19-2-16,0 0 3 0,-33 0 0 0,33 0 4 15,0 0-5-15,0 0 2 0,0 0 1 16,0 0-2-16,0 0-8 0,0 0-7 0,0 0-6 16,0 0-2-16,0 0-2 0,0 0-1 15,0 0 2-15,0 19 11 0,0-19 8 0,33 9 2 16,-33 1 6-16,0 8-9 0,0-9 6 0,0 10-6 16,0-10-3-16,0 19-6 0,33-9 4 15,-33-19-3-15,0 18-6 0,0-8-1 16,0-1-3-16,0 0 4 0,0 1-1 0,0-1-6 15,33 0 0-15,-33 1-2 0,0 8 2 0,0-18 4 16,0 0-6-16,0 0 4 0,0 0 2 16,0 19-6-16,0-19 7 0,0 0-4 15,0 0-8-15,0 0-2 0,0 0-23 16,0-19-38-16,0 19-20 0,0 0-12 0,-33 0-9 16,33-18 2-16,0 18 11 0,0-19 18 0</inkml:trace>
  <inkml:trace contextRef="#ctx0" brushRef="#br4" timeOffset="-95088.92">3158 10651 21 0,'0'0'18'0,"0"0"-4"0,0 0-3 16,0 0-7-16,0 0-1 0,0 0-2 0,0 0 1 15,0 0 0-15,0 9 1 0,0-9 2 16,0 0 2-16,0 0 2 0,0 0 0 0,0 0 1 16,0 18 4-16,0-18 6 0,0 0 5 15,0 0 7-15,0 0 9 0,0 0 8 0,0 0 8 16,0-18 0-16,17 18 4 0,-17-9-1 15,0 9-2-15,0 0-8 0,0-10-4 0,0 10-9 16,0 0-3-16,0 0-10 0,0 0-14 16,0-9-3-16,0 9 1 0,0 0-5 0,0 0-2 15,0 0-8-15,0 0-37 0,0 0-26 16,0 0-18-16,0 0-21 0,0 0-13 16,0 0 2-16,0 0 13 0</inkml:trace>
  <inkml:trace contextRef="#ctx0" brushRef="#br4" timeOffset="-94088.79">4994 10595 15 0,'0'-19'22'0,"0"19"-1"0,0-19-1 0,-33 19 2 16,33 0 6-16,0 0 3 0,0 0-4 15,0 0-8-15,0 0-8 0,0 0-5 0,0 0 1 16,0 0 9-16,0 0 10 0,0 0 0 16,0 19 8-16,0-19-1 0,0 19-3 0,0-19-5 15,0 9 3-15,0 0 0 0,0 10-3 0,33-10 1 16,-33 10 1-16,0-1-9 0,0 1-8 15,0 0-1-15,0-19-6 0,0 18 2 0,0-8-2 16,0 8 0-16,33-9-5 0,-33 19 2 0,0-28 3 16,0 19-5-16,0-10 2 0,0 1 0 15,0-1 0-15,0 0-2 0,0 0 2 0,0 1-31 16,0-1-32-16,0-9-23 0,0 0-19 16,0 9-9-16,0-9 19 0</inkml:trace>
  <inkml:trace contextRef="#ctx0" brushRef="#br4" timeOffset="-93505.63">4928 10595 78 0,'33'0'28'0,"-33"-19"-10"15,0 19 5-15,0-19 5 0,0 19-3 0,0-18-4 16,33 9-8-16,-33-1 6 0,33 1 7 0,-33 9 1 16,33-9 2-16,-33-1 0 0,17 10-6 15,-1-9-1-15,34 9-6 0,-50 0-2 0,0 0-5 16,33 9-4-16,-33-9 1 0,0 0 0 0,33 0 2 16,-33 10 0-16,0-10-5 0,0 9 4 15,0-9-1-15,0 0-1 0,0 9 3 0,0 1-3 16,0-10 3-16,0 9-4 0,0 9 2 15,0-18-8-15,-33 19 2 0,33-19 1 0,0 19 1 16,0-19-2-16,-33 9 3 0,33 0-3 0,0 1 0 16,0-1 0-16,-33 0 0 0,33 1 0 15,0-10-3-15,0 9 3 0,0 9 0 0,0-18 0 16,0 0-2-16,0 19 2 0,0-19-3 0,0 19 1 16,33-19 2-16,-33 9 2 15,33-9-2-15,-33 9 0 16,33-9-2-16,-33 0 4 0,33 10-2 0,-33-10 0 15,33 0 1-15,-33 9 1 0,0-9-2 0,17 9 0 16,-17-9 3-16,0 0 0 0,0 9-3 16,16-9 8-16,-16 0 2 0,0 10 4 0,-16-10-1 15,16 18-4-15,0-18-3 0,-17 0-8 16,17 19 6-16,-33-19-1 0,33 0-3 0,-33 9 1 16,33 1-1-16,0-10 5 0,-33 9-5 0,33 0 0 15,-33-9-3-15,33 9 3 0,-33 1 0 16,16-10 0-16,1 0 3 0,-1 9-3 0,17-9 0 15,-33 9 1-15,33-9-4 0,0 0 4 0,-33 0-3 16,33 0-3-16,0 0-30 0,-33 0-21 16,33 0-22-16,0 0-20 0,0-9-8 0,0 9 9 15</inkml:trace>
  <inkml:trace contextRef="#ctx0" brushRef="#br4" timeOffset="-93005.41">5639 10623 42 0,'0'0'34'0,"0"-10"-8"16,0 10-6-16,0-9-4 0,0 9 3 16,0 0-7-16,-33 0-2 0,33 0 3 15,0 9 3-15,0-9 1 0,-33 0 3 0,33 10 6 16,-33-1 0-16,16-9 2 0,1 9-9 0,-1 1-7 15,17-1-7-15,0-9-1 0,-33 18 0 16,33-18-1-16,0 19-3 0,0-19-2 0,0 19 0 16,0-19 2-16,0 9 3 0,0 0-3 0,0 10 0 15,0-10 0-15,0-9-2 0,33 9-1 16,-33 1 3-16,0 8-3 0,17-18 3 16,-17 0-2-16,16 0 2 0,1 0 0 0,-17 0 0 15,33 0 3-15,-33-18-1 16,0 18 3-16,0-10 4 0,0 10 2 0,33-9 0 15,-33 0 5-15,0 0 2 0,0-1 1 0,0 1 6 16,0 9-5-16,0-9-3 0,0 9-1 16,0 0 3-16,0-19 2 0,0 19-4 0,0 0-2 15,0 0-3-15,0 0-6 0,0 0-5 16,0 0 3-16,0 0-1 0,0 19-2 16,0-19 3-16,0 0 2 0,33 9-6 15,-33-9-2-15,0 9 2 0,0 1 3 0,33-1-2 16,-33 0-1-16,33-9 2 0,-33 9-5 15,0-9 3-15,17 10-15 0,16-10-27 16,-33 0-28-16,0 0-15 0,33 0-17 0,-33 0 3 16,0-10 11-16,33 10-49 0</inkml:trace>
  <inkml:trace contextRef="#ctx0" brushRef="#br4" timeOffset="-92540.51">5821 10502 13 0,'0'-28'28'0,"0"9"0"0,-33 1 1 15,33-10 2-15,0 9 2 0,0 0 8 0,-33 10 6 16,33 0-1-16,0 9-3 0,0 0-11 16,0 0-14-16,-33 0-9 0,33 0-5 0,0 0 8 15,0 9 19-15,0 0-6 0,0 10-8 0,0 0-11 16,0 9-2-16,33-10-2 0,-33 1-2 16,0-10 2-16,0 10 1 0,0-1-2 0,0 1 5 15,33-1-1-15,-33 1 3 0,0 0-4 16,0-1 1-16,0 1-3 0,33 0-2 0,-33 8 0 15,0-8 3-15,0 0-3 0,0-10 2 16,0 10 0-16,0-10-5 0,0 9 3 0,0-18 1 16,0 10 16-16,0-10 31 0,0 0 24 0,0 0 6 15,0 0-23-15,0 0-22 0,0-10-19 16,0 1-1-16,0 0-10 0,33-10 0 0,-33 10-3 16,0-19 2-16,0 9 0 0,33 1-2 15,-33-1-2-15,33 1 2 0,-33-1 0 0,17 10-2 16,16-10 2-16,-33 19 4 0,33 0-4 0,-33 0-3 15,33 0 7-15,-33 0-2 0,0 19 11 0,33-19 3 16,-33 9-1-16,0 10 1 0,0-10-10 0,0 10 5 16,33 8-5-16,-33-27 2 0,0 19-1 15,-33 0 1-15,33-10-4 0,0 10 4 0,0-10-2 16,0 0-4-16,-33 0 2 0,33 1-4 16,-33 8 0-16,33-18 0 0,0 19-6 0,-33-19-15 15,33 0-28-15,-33 0-27 0,16 0-20 16,17 0-21-16,-33 0-32 0,33 0-6 0,0 0 14 15</inkml:trace>
  <inkml:trace contextRef="#ctx0" brushRef="#br4" timeOffset="-92072.97">6036 10511 30 0,'0'9'20'0,"0"-9"-10"0,0 0-3 0,0 0 5 16,0 10 5-16,0-1-1 0,33-9-1 0,-33 18 1 16,0-18 1-16,0 19 6 0,33-19-1 0,-33 19 1 15,0-19-5-15,33 9-1 0,-33 0 1 16,0 1-1-16,17-1-6 0,16 0 0 0,-33 1 1 16,0-1-6-16,33 9 6 0,-33-18 5 15,0 19-5-15,33-19 0 0,-33 0 2 0,0 19 5 16,33-19 7-16,-33 0 2 0,33 0 9 15,-33 0-1-15,0 0-1 0,33 0-2 0,-33-19-3 16,0 19-8-16,17 0-4 0,16-19 4 0,-33 1 4 16,0 9-8-16,0-1 0 0,33-8 6 15,-33-1 12-15,0 10 5 0,0-10 10 0,0 19 0 16,0-19 1-16,0 19 8 0,0-18-2 0,0 18-3 16,0-9-12-16,0 9-16 0,0 0-17 15,0 0-6-15,0 0-3 0,0 9 1 0,0-9 1 16,0 18-3-16,0-18 6 0,0 19-5 0,0 0-1 15,0-10 2-15,0 0-6 0,33 1 9 0,-33 8-2 16,0-8-3-16,0-1-2 0,33 9 3 16,-33-18 3-16,0 19-4 0,33-19-2 0,-33 19 5 15,0-19-3-15,16 0 0 0,-16 0-3 16,17 9-28-16,-17-9-40 0,17 0-35 0,16 0-32 16,-33 0-49-16,0-9-21 0,0 9 5 15,33 0 35-15</inkml:trace>
  <inkml:trace contextRef="#ctx0" brushRef="#br4" timeOffset="-91125.53">7441 10334 53 0,'0'0'40'16,"0"-18"-13"-16,0 18-3 0,-16-19 7 0,16 10 11 15,0 9 10-15,0-10-2 0,0 1 2 16,0 9-1-16,0-9 7 0,-17 9-6 0,17 0-23 16,0 0-12-16,0 0-8 0,0 0 5 15,0 9 19-15,17 0-2 0,-17 10-8 0,0 0-5 16,0-1-9-16,16 1 5 0,-16-1-4 0,0 1-3 15,33 9 15-15,-33-9-8 0,0 18 2 0,0-28 5 16,34 19-2-16,-34-9-1 0,0 8-9 16,33-8-3-16,-33 0 0 0,0-1-3 0,0-8-2 15,0 8 2-15,0-8 1 0,33-1-3 0,-33 9 4 16,0-18-4-16,0 0 3 0,0 19 15 16,0-19 24-16,0 0 13 0,0-19-9 0,0 19-21 15,0 0-13-15,0-18-4 0,0 9-5 16,0-10 0-16,0 10-3 0,0-10 1 0,0 10 3 15,0-10 0-15,0 0 8 0,33-8-3 0,-33 8 0 16,0 10-4-16,0-1-4 0,16-8 5 0,1 18-5 16,-17 0-4-16,16-19 7 0,17 19-9 15,-33 0 2-15,0 19 2 0,34-19 2 0,-34 0 0 16,0 0-2-16,33 9 0 0,-33 0 5 16,0 1 3-16,33-1 0 0,-33 0-1 0,0 10-3 15,0-1 0-15,33-18-7 0,-33 19 6 0,0-19-3 16,0 19 0-16,0-19 4 0,0 9 0 0,0 0-4 15,0 1-10-15,0-10-27 0,0 9-27 0,0 0-21 16,0 1-15-16,0-10-10 0,0 0-17 16,0 9-20-16,0-9-3 0,-33 0 10 0,33 0 28 15</inkml:trace>
  <inkml:trace contextRef="#ctx0" brushRef="#br4" timeOffset="-90607.83">8219 10418 60 0,'33'-9'54'15,"-33"9"-18"-15,0 0-10 0,0 0 3 0,0 0-6 16,-33 0 2-16,33 0-3 0,0 0-2 0,-33 9 4 16,33-9 11-16,-34 19 1 0,34-19 8 0,-33 18-3 15,33-18-10-15,-33 19-11 0,17-10-11 16,-1 0-3-16,17 10-3 0,-16-10-2 0,16 1-1 16,0 17 0-16,0-27 0 0,0 19 2 15,0 0-1-15,0-19-1 0,0 18 2 0,0-8-4 16,16-10 2-16,-16 9 4 0,0-9-3 15,17 9 3-15,-17-9 4 0,16 0 3 0,-16 0 5 16,33-9 3-16,-33 9-2 0,0-9 4 0,0-1-4 16,33 10 5-16,-33-9 4 0,0 0 3 0,0-10-1 15,34 19-3-15,-34-19-2 0,0 19-5 16,33-18-4-16,-33-1-3 0,0 10 6 0,0 9-6 16,0-9 0-16,33 9-11 0,-33 0 5 15,0 0 18-15,0 0-1 0,0 0 1 0,0 9 4 16,16-9-8-16,-16 9-7 0,17 1-5 0,-17-1 0 15,16 9-3-15,-16-18-3 0,33 19-5 16,-33-19 4-16,0 19 3 0,0-19 1 0,33 9-2 16,-33 0-2-16,0-9-22 0,0 10-39 0,0-1-37 15,0-9-26-15,0 9-27 0,34-9-19 16,-34 0 8-16,0 0 32 0</inkml:trace>
  <inkml:trace contextRef="#ctx0" brushRef="#br4" timeOffset="-89976.72">8434 10474 95 0,'0'-19'46'0,"0"1"-8"0,0-1 3 0,0 19 17 16,0-9 4-16,0-1-14 0,0 10-21 15,0 0-14-15,0 0 4 0,0 10 15 0,0-10 1 16,33 9-4-16,-33 10-6 0,0-19-4 16,16 18 2-16,1 1 3 0,-1-19-1 0,17 18 9 15,-33 1-6-15,0-10 0 0,33 10 1 0,-33-1-3 16,33 1-5-16,-33 0-6 0,0-10-4 0,34 0-7 15,-34 10 3-15,0-10-3 0,0 1-2 0,0-10 3 16,0 9-3-16,0 9 4 0,0-18 21 16,0 0 26-16,0 0 17 0,0 0-11 0,0-18-14 15,0 18-9-15,0-9-6 0,0-1-4 0,0-8-15 16,0 8-2-16,0-8-3 0,0-1 0 16,16 0-2-16,-16-8-2 0,0 8-2 0,17 0-3 15,-17 1-16-15,0-1-24 0,16 1-26 0,-16-1-24 16,17 0-16-16,-17 19-16 0,0-9 4 15,16 9 9-15,17 0 17 0,-33 0 13 0,0 9 10 16,0 1 11-16,0-1 14 0,33 10 16 0,-33-1 12 16,0 1 11-16,0-19 6 0,0 18 2 15,0-8 11-15,33-1 8 0,-33-9 6 0,0 9 8 16,0 1 9-16,34-10 8 0,-34 0 6 0,0 9 2 16,16-9 5-16,1-9-12 0,-17 9-10 15,16-10-6-15,1 10 0 0,-1-9-5 0,17 0 0 16,-33-1-6-16,33 1 2 0,-33 0 2 0,0 9 3 15,0-19 1-15,0 19-3 0,0-18 3 16,0 18-8-16,0-19-2 0,0 10-1 0,0-1-2 16,0 1 0-16,-33 0-8 0,33-1 2 0,-33 10 7 15,17 0 13-15,-1 0-4 0,1 0 2 0,-1 0-12 16,1 10-3-16,16-1-7 0,-34 0-1 16,34 10-3-16,-33 0 1 0,33-1-1 0,0 1-1 15,0-10 4-15,0 10 3 0,0-10-1 0,33 10-4 16,-33-10 1-16,34 9-5 0,-34 1 8 15,16-19-8-15,1 19 3 0,-1-19 4 0,1 0-10 16,-1 9 3-16,17-9 0 0,0 0 1 0,-33 0-6 16,33 0 5-16,-33 0-23 0,34 0-31 15,-34-9-31-15,16 9-37 0,1 0-43 0,-1-19-19 16,1 19 4-16,-1-19-104 0</inkml:trace>
  <inkml:trace contextRef="#ctx0" brushRef="#br4" timeOffset="-88826.88">10087 10316 62 0,'0'0'60'0,"0"0"-11"16,33-19-6-16,-33 10 11 0,0 9 15 0,0-10 8 15,0 10-16-15,0-9-10 0,0 9-18 0,0 0-4 16,-33 0-9-16,33 0 7 0,-33 9 0 16,33 1 7-16,-33-1 5 0,0 10 9 0,16-1-3 15,-16 1 3-15,33-19-9 0,-33 18-12 0,0 1-7 16,33-10-10-16,0 10-5 0,-33 0-5 16,33-1 3-16,0 1 3 0,0-19-2 0,0 18 2 15,0-8-4-15,0-1 0 0,0 0-1 0,0 1 2 16,0-10-3-16,0 9 8 15,33-9-7-15,-33-9-1 0,33 9 2 0,-33 0 2 16,0-10-7-16,33 1 5 0,-33 0-2 0,17-1 3 16,-1 1 0-16,-16 0 2 0,17 9-3 0,16-19 4 15,-33 1 2-15,33-1 0 0,-33 10 1 16,0-1 2-16,33-8-1 0,-33 8 11 0,0 10-6 16,33-9 4-16,-33 9-12 0,0 0 3 15,0 0-6-15,0 0 10 0,0 0 8 0,0 9-4 16,0 1 0-16,0-1-8 0,33 0 3 0,-33 1-3 15,0-1-4-15,0 10-4 0,17-19 0 0,-17 18-2 16,16-18 2-16,1 19 2 0,16-19-4 0,-33 9-2 16,0-9 2-16,33 9 3 0,-33-9-2 15,0 10-12-15,33-10-33 0,-33 0-42 0,0 0-26 16,33 0-36-16,-33 0-35 0,0-10-14 0,0 10 14 16,33-9 35-16</inkml:trace>
  <inkml:trace contextRef="#ctx0" brushRef="#br4" timeOffset="-84747.64">10980 10399 41 0,'0'-9'44'0,"0"0"-11"16,0 9-14-16,0-10 5 0,-33 1 12 15,33 0 9-15,0 9 3 0,0-19 1 0,0 19-7 16,0-18 6-16,0 18 5 0,-33-19 6 16,33 19-5-16,0-9 12 0,0-1-4 0,0 10 4 15,-33-9 6-15,33 9-4 0,0 0-2 0,0 0-23 16,0 0-9-16,0 0-16 0,0 0-8 16,0 0-4-16,0 0-9 0,0 0 6 0,0 9 3 15,0 1-12-15,0 18 9 0,0-28-3 16,0 18 5-16,0 1 4 0,0-1 4 15,0 1-3-15,0 9 0 0,33 9 0 0,-33-18 2 16,0-1-1-16,0 10 0 0,33 9-7 16,-33-18 4-16,0 9-8 0,0 0 0 0,0 0 0 15,33-10 0-15,-33 20 4 0,0-29-4 0,0 10 0 16,0-1 1-16,-33-9 0 0,33 19 3 16,0-28-4-16,0 19 5 0,0-19-5 0,-33 9 1 15,33-9 3-15,0 0 2 16,0 0 0-16,-33 0-4 0,33-9 0 0,0 9-4 15,-33-19 2-15,16 1 9 0,17 8-1 16,-16-8-4-16,16-1-2 0,0 1 1 0,0-1-8 16,-17-18 0-16,17 18 8 0,17-9-3 0,-17 10-11 15,0-1-23-15,16 0-22 0,1-8-23 0,-17 8-19 16,33 0-12-16,-33 1-17 0,33-1-9 16,0 19 3-16,-33-18 16 0,33-1 19 0,-16 10 21 15,-1 9 21-15,1-10 18 0,16 1 14 0,0 0 11 16,-33 9 6-16,33-10 3 0,-33 10 6 15,33-9 6-15,-33 9 5 0,0 0 6 0,33-9 8 16,-33 9 7-16,0 0 3 0,0 0-3 16,0 0-4-16,0 0-10 0,0 0-4 0,0 0-1 15,0 0 2-15,0 9 1 0,0-9 3 16,0 9-1-16,0 1-7 0,0-1 2 0,0 0-2 16,0 1 3-16,0-1 5 0,0 10-4 0,0-19 0 15,0 18 1-15,0-18-1 0,17 0 0 0,-1 19-5 16,-16-19 3-16,17 0 6 0,-1 0-4 15,1 0-5-15,16 0-2 0,-33 0 0 0,33 0-8 16,-33 0 2-16,33-19-2 0,-33 19 0 16,33 0 0-16,-33-18 8 0,0 18 10 0,17-19 7 15,-17 10 2-15,16-1 7 0,-16 1-5 0,0 0-5 16,0-1-4-16,0 1-3 0,-16 0 1 0,16-10-7 16,-17 19 0-16,17-18-9 0,-33 18 0 15,33 0-4-15,-33-19 2 0,0 19-2 0,0 0 3 16,16 0-2-16,1 0-1 0,-1 0-6 15,1 19 6-15,-1-19-4 0,17 0-15 0,-33 0-20 16,33 18-13-16,0-18-25 0,0 0-13 0,0 0-28 16,0 19-18-16,0-19 4 0,0 0 18 0</inkml:trace>
  <inkml:trace contextRef="#ctx0" brushRef="#br4" timeOffset="-84097.42">11526 10232 57 0,'0'0'29'0,"0"0"-14"0,0 0-3 16,0-19 4-16,0 19 6 0,0 0-3 16,0 0-8-16,-33 0-7 0,33 0 0 0,0 0 1 15,0 0 7-15,0 0 6 0,33 0 7 0,-33 19 4 16,0-19 6-16,0 9 1 0,0 1-2 0,0-1 1 15,0 0-10-15,33 0-7 0,-33 1 2 16,0-1 2-16,0 10-5 0,0-1-6 16,33-18-2-16,-33 19-4 0,0-19 3 0,0 9-3 15,33 0 3-15,-33 1 1 0,0-1 6 0,0-9 0 16,17 9-1-16,-1-9 7 0,-16 0 2 16,17 0 4-16,-1 0 5 0,-16-9 7 0,17 9 2 15,-17-9 2-15,33 9 4 0,-33-10-1 16,0 1 0-16,0 0-3 0,0-10-5 0,0 1-9 15,33 18 0-15,-33-28 0 0,0 18-4 16,0 1 6-16,0-9-7 0,0 8-6 0,33 1-2 16,-33 9-2-16,0 0-10 0,0 0-6 0,0 0 5 15,0 0 8-15,0 0 0 0,33 9-2 0,-33-9 4 16,0 10-3-16,0 8-4 0,0-9 2 16,17 1-8-16,-17 18 0 0,16-28 2 0,-16 18 0 15,0-18-4-15,17 19 3 0,-17-10 2 0,0 0 0 16,16-9-3-16,-16 10 3 0,0-1-1 15,0-9 5-15,0 0-6 0,17 0-3 16,-17-9 2-16,0 9 5 0,0-10 0 0,33 1-11 16,-33 0 8-16,0 9-7 0,0-19 5 15,0 1 3-15,33 18-1 0,-33-28 0 0,0 9-2 16,0 10 3-16,33-10-3 0,-33 10-4 16,0 9 2-16,33-19-3 0,-33 19 5 0,0 0 0 15,0 0-3-15,0 0 4 0,17 0-1 0,-1 0 0 16,-16 19-3-16,17-19 4 0,-17 9-1 15,16 1 0-15,1 8 0 0,-17-9 0 0,33 1 0 16,-33 18 0-16,0-28 2 0,0 18 3 16,33-18-8-16,-33 19 5 0,0-10-6 0,0 0-35 15,0 1-35-15,0-1-32 0,-33 0-30 0,33 1-34 16,0-10-37-16,-33 9-5 0,16-9 28 0</inkml:trace>
  <inkml:trace contextRef="#ctx0" brushRef="#br4" timeOffset="-83963.29">11807 10139 85 0,'0'-9'25'0,"-33"-10"-13"0,33 0-7 15,0 19-2-15,0-18-3 0,0 18 0 16,0-19-4-16,0 19-10 16,0 0-9-16,0 0-10 0</inkml:trace>
  <inkml:trace contextRef="#ctx0" brushRef="#br4" timeOffset="-83548.73">12138 9953 82 0,'0'0'48'0,"0"-19"-22"0,-17 10-10 16,17 0 20-16,0 9 11 0,0-10-6 15,0 10-21-15,0 0-10 0,0 0-5 0,0 0 9 16,0 10 8-16,0-1 4 0,17 0-3 15,-17 10 0-15,33-1-2 0,-33 1 6 0,0 0-5 16,0-1-2-16,33 10-2 0,-33 9-4 0,0-18 2 16,33 0-1-16,-33 9-5 0,0 9-3 0,33-19-7 15,-33 1 4-15,0 0 0 0,17 8-2 16,-1-8-2-16,-16 0 0 0,17-1 4 16,-17 1-9-16,16-10 5 0,-16 0 1 0,0 1 2 15,0-10 16-15,0 0 28 0,17 9 35 0,-17-9 12 16,0-9-14-16,0 9-35 0,0-10-25 0,-17 1-7 15,17 0-6-15,0 9-1 0,0-19-6 16,0 1 2-16,-16-1 1 0,16-9 2 0,0 10 11 16,0-1 8-16,-17 0-3 0,17 1 3 15,0-19-6-15,0 18-1 0,17 0-11 0,-17 10-6 16,16-10 0-16,-16 19 3 0,17-18-5 0,16 18-1 16,-33-19 3-16,33 19-14 0,0-9-49 15,-33 9-27-15,33 0-30 0,-33 0-38 0,17 0-31 16,-1 9-2-16,1-9 31 0</inkml:trace>
  <inkml:trace contextRef="#ctx0" brushRef="#br4" timeOffset="-82898.54">11625 9999 63 0,'0'0'45'0,"0"-9"-22"0,0 9-11 15,0 0 11-15,0 0 10 0,0-19-3 16,0 19-15-16,-33 0-8 0,33 0-4 0,0 0 2 15,0 0 0-15,0 0 8 0,0 0 5 16,0 0 4-16,0 19 3 0,0-19 0 0,0 0 1 16,0 0-1-16,0 0 4 0,0 0 1 15,0 0 7-15,0 0 10 0,0 0 8 0,0 0 15 16,0 0 13-16,0 0 10 0,0 0 4 0,0 0-4 16,0 0-14-16,0 0-23 0,0 0-20 15,0 0-13-15,0-19-7 0,0 19-6 0,0 0-10 16,0 0 1-16,0 0-3 0,0 0 4 15,0 0-6-15,0 19-1 0,33-19 5 16,-33 0 0-16,0 0 1 0,0 9-1 0,0 1 4 16,0-1-6-16,0-9 10 15,0 9 1-15,0-9-6 16,0 0 1-16,0 0-1 16,0 0-6-16,-33 0 6 0,33-9-1 15,0 9-4-15,0 0-1 0,0 0-24 16,0-9-36-16,0 9-41 0,0-10-39 15,0 10-43-15,0 0-23 0,0-9 10 0,0 9 32 16</inkml:trace>
  <inkml:trace contextRef="#ctx0" brushRef="#br4" timeOffset="-81931.78">13213 9906 71 0,'0'-9'45'16,"0"0"-7"-16,0-1-2 0,0 1 4 0,0 9 10 16,0 0-4-16,0 0-7 0,0-18-7 0,0 18-6 15,0 0-2-15,-33 0-2 0,16 0 7 16,0 18 3-16,1-18 3 0,-1 0-2 0,1 19 0 16,-17-10-6-16,33 0-1 0,-33 10-13 15,33 9-1-15,-33-28-7 0,33 18 0 0,-17 1-1 16,17-10 1-16,0 10-1 0,0-10 2 0,0 10-3 15,0-10 0-15,0 10 2 0,17-19-1 16,-17 18 1-16,0-18-1 0,33 0 0 0,-33 0 0 16,0 0 4-16,33 0 1 0,-33 0 6 15,0 0 4-15,0 0 12 0,33 0 5 0,-33-18-1 16,0 18 8-16,0 0 4 0,16-19-9 0,-16 10-7 16,0-10-5-16,17 10-5 0,-17 0-10 0,0-10 2 15,0 0 2-15,16 19-2 0,-16-18 6 16,0-1 8-16,0 19-7 0,0-9-4 15,0 0-11-15,17 9 5 0,-17 0-4 0,0 0-9 16,0 0 0-16,0 9 6 0,0-9 4 0,17 9-4 16,-17 10 3-16,33-19-4 0,-33 18 1 15,0 1-3-15,0-19 0 0,33 9 0 0,-33 10 2 16,0-10-2-16,33 1 0 0,-33-1 2 0,0 0-1 16,33 10-18-16,-33-19-47 0,0 0-36 15,0 0-23-15,16 0-18 0,-16 0-18 0,17 0 3 16,-17 0 24-16,16 0 21 0,-16-19 31 15,17 10 29-15,-17 0 24 0,17-1 13 0,-17 1 8 16,0-10 7-16,0 10 4 0,0-10 5 16,0 1 3-16,0-1 2 0,0 1-2 0,0-10 9 15,0 9 6-15,0 1 5 0,0-1 8 0,0-9 9 16,0 9 12-16,0 1 3 0,-17 9 15 16,17-1 3-16,0 10-7 0,0 0-22 0,0-18-25 15,0 18-13-15,-17 18-7 0,17-18 0 16,0 10 8-16,0-1 5 0,0 9 4 0,-16 1 0 15,16 9 9-15,0-9-3 0,0-1 5 0,0 1-2 16,0-1-3-16,0 1-2 0,0 9-7 16,16-10-7-16,-16 10-11 0,0 0-1 0,17-9 1 15,-17 9 1-15,0-10-6 0,0 1 0 0,17 9-3 16,-17-9-2-16,0-1-21 0,0 1-43 16,0-1-34-16,0-18-23 0,0 19-28 0,0-19-29 15,33 0 9-15,-33 0 32 0,0 0-62 16</inkml:trace>
  <inkml:trace contextRef="#ctx0" brushRef="#br4" timeOffset="-81665.36">13758 9990 93 0,'-16'0'42'16,"16"-19"-9"-16,0 19 1 0,0 0 12 15,-33-18 5-15,33 18-6 0,-33 0-8 0,33 18-7 16,0-18 6-16,-33 0 9 0,33 19 6 0,-33-10 0 15,16 10-2-15,0-10-4 0,1 10 0 16,-1 9 6-16,1-10-11 0,16 1-8 0,0 0-3 16,0-1 3-16,0 1 14 0,0 9 2 0,0-28-1 15,0 18 9-15,0 1-2 0,16-10-3 0,17 1-9 16,-16-1-7-16,33-9-17 0,-17 9-8 16,0-9-5-16,0-9 0 0,0 9-1 0,0 0-4 15,17-9 0-15,-17-1-41 0,0 10-46 16,0-9-52-16,-17 9-48 0,1-19-37 0,-1 1 2 15,1 18 32-15</inkml:trace>
  <inkml:trace contextRef="#ctx0" brushRef="#br4" timeOffset="-81117.77">14502 9674 96 0,'0'-9'34'0,"0"-1"-6"16,0 1 15-16,0 0 15 0,0-1 6 0,0 10-7 16,0-18-15-16,0 18-8 0,34-19 5 0,-34 19 12 15,0 0 4-15,33-18 1 0,0 18-11 0,-33 0-3 16,16 0-12-16,1 0-1 0,-1 0-5 16,1 0-6-16,-1 18 5 0,17-18 3 0,-33 19 4 15,0-19 2-15,34 18-1 0,-34 1 5 16,0 0-10-16,0-1-5 0,0 10-4 0,0-9-10 15,0-1-3-15,-34 1 5 0,34 9-8 16,0 9 1-16,-33-18-4 0,17-1-13 0,-1 1-22 16,1 9-23-16,-1-10-28 0,1 1-27 0,16-1-29 15,-33 1-26-15,33-10-1 0,0 1 25 16</inkml:trace>
  <inkml:trace contextRef="#ctx0" brushRef="#br4" timeOffset="-80750.25">14569 10269 63 0,'33'0'39'0,"-33"9"-14"0,0-9 11 15,0 10 18-15,0-10 6 0,0 0-6 16,0 0-14-16,16 9-10 0,1-9-10 0,-1 0 8 16,-16 0-2-16,17 0 2 0,-1 0-3 15,17-9-2-15,-33 9 3 0,0 0 6 0,0 0 3 16,34-10 4-16,-34 10 5 0,0-9 4 0,0 9-12 15,0-9-5-15,0 0 5 0,0-1-5 16,0 10 0-16,0-9-5 0,0 9-7 0,0 0-2 16,-34 0-5-16,34 0-1 0,0 0-8 15,0 0 0-15,-33 0-1 0,17 0 2 16,16 0-2-16,-17 0-5 0,17 9 3 16,0-9-3-16,-16 0 5 0,16 10 0 15,0-1-2-15,0-9-2 16,0 9 5-16,16-9-5 0,-16 0 4 0,0 0 2 15,0 0-6-15,0 0 6 16,17 0-25-16,-17-9-53 0,0 9-57 16,0-9-64-16,-17 9-28 0,17-10 29 0</inkml:trace>
  <inkml:trace contextRef="#ctx0" brushRef="#br4" timeOffset="-58337.63">23647 5972 40 0,'0'0'31'0,"0"0"-13"0,0-10-7 0,0 10-3 16,-16 0 4-16,16 0 4 0,0 0-1 16,0-9-3-16,0 9-7 0,0 0-4 0,0 0 1 15,0 0-1-15,-17 0 1 0,17 0-4 16,0 0-12-16,0 0-10 0,-16 0-11 0,16 0-6 16</inkml:trace>
  <inkml:trace contextRef="#ctx0" brushRef="#br4" timeOffset="-52341.8">24772 4158 27 0,'0'0'18'0,"0"0"2"0,0 0 4 0,0-19 6 16,-17 19 5-16,17 0 4 0,0-18 1 16,0 18 6-16,0-19 5 0,0 19 1 0,0-19-5 15,0 19 5-15,-33-18 0 0,33 9 2 16,0 9-2-16,0-10-5 0,0 10-14 0,0 0-11 16,0 0-10-16,0 0-10 0,0 0 0 15,0 10-4-15,0-1 4 16,0 9 1-16,0 1-1 0,0 0-5 0,0-1 8 15,0 1-5-15,0 9 0 0,0-10 0 16,0 20 0-16,0-20-5 0,0 1 5 0,33-1 2 16,-33 10-2-16,0-9 0 0,0 18 4 0,0-18-4 15,0-1-3-15,17 10 3 0,-17-9 0 16,0-1 2-16,0-18-1 0,0 19-1 0,0 0-4 16,0-19 4-16,0 9 4 0,0 0-4 15,0-9-3-15,0 10 3 0,16-10 4 16,-16 0-1-16,0 0 0 0,0 0 24 15,0 0 40-15,0 0 20 0,0 0-2 0,0-10-14 16,0 1-17-16,0 9-5 0,0-9-9 16,0-10-2-16,0 19-14 0,0-19-2 0,0 1-5 15,0-1 8-15,0 1-8 0,0-1-7 16,0 10-4-16,17 9-6 0,-17-19 0 16,0 19-3-16,16 0 1 0,-16 0-1 0,17 0 0 15,-1 0 3-15,1 0 3 0,-1 19-3 0,1-19 3 16,16 0-8-16,-33 9 5 0,33 0-4 15,-33 19 4-15,0-28 8 0,17 19-12 16,-1-19 7-16,1 18-6 0,-17 1-3 0,16-19-7 0,-16 19-14 16,0-19-6-16,0 9 4 0,17 0-28 15,-17 1-11-15,0 8-29 0,0-18-23 16,0 19-27-16,0-19-16 0,0 0 2 0,0 0 15 16,0 18 25-16,0-18 27 0</inkml:trace>
  <inkml:trace contextRef="#ctx0" brushRef="#br4" timeOffset="-52142.07">25152 4418 21 0,'0'-9'38'0,"0"0"1"0,0 9-2 15,0-19-5-15,0 19-12 0,0 0-11 0,0 0-3 16,0 0-4-16,0 0-1 0,0 0 8 16,0 0 1-16,33 19-2 0,-33-19-2 0,0 9 2 15,0 10-3-15,0-1 0 0,17-18 2 0,-17 19-7 16,16-19 2-16,-16 18-2 0,0 1 3 15,17-19-3-15,-17 19 1 0,0-19-1 0,0 9-3 16,0 10-18-16,0-1-15 0,0-18-15 0,0 19-6 16</inkml:trace>
  <inkml:trace contextRef="#ctx0" brushRef="#br4" timeOffset="-51943.01">25218 4223 56 0,'-16'0'42'16,"16"0"-6"-16,0-19 5 0,0 19 2 0,0 0 1 15,0 0-9-15,0-18-15 0,-17 18-8 16,17 0-9-16,0 0-2 0,0 0 0 0,0 0-4 16,17 0-9-16,-17 0-20 0,0 18-18 15,0-18-8-15,0 0 1 0,16 0 4 0</inkml:trace>
  <inkml:trace contextRef="#ctx0" brushRef="#br4" timeOffset="-51542.36">25367 4502 33 0,'0'0'37'0,"33"0"0"0,-33 0 4 15,0 0 7-15,17-19 4 0,16 19 0 16,-17 0 5-16,1 0 9 0,16-18 5 0,0 18 8 15,0-19 6-15,-17 1-2 0,18 8 0 16,-18 1 7-16,17 0 9 0,-16 9 20 0,-1-19 9 16,1 19-7-16,-1-18-19 0,-16-1-33 0,17 0-26 15,-17 19-12-15,0-28-14 0,0 19-1 16,-17 0-7-16,17 9 0 0,0-19-9 0,-16 19-2 16,-1 0 2-16,1-18-4 0,-1 18-1 15,1 18 5-15,-1-18 2 0,1 0-5 0,-18 19-2 16,18-10 7-16,16 10-9 0,-33-1 7 0,33 1 0 15,-17 0 0-15,1-1-5 0,16 1-2 16,0-1 4-16,0 10-4 0,0-9-5 0,16-1-1 16,-16 1 4-16,17-19 0 0,16 19-3 15,-33-10 3-15,16 10-8 0,1-1-20 0,0-18-26 16,-1 0-14-16,1 19-22 0,-1-19-19 0,1 0-19 16,-1 0-17-16,17 0-7 0,-16 0 4 15,16 0 20-15,-33-19 23 0,16 19 23 0,1-18 22 16,-1 8 14-16,1 1-25 0</inkml:trace>
  <inkml:trace contextRef="#ctx0" brushRef="#br4" timeOffset="-51243.45">25896 4381 41 0,'0'-18'45'0,"0"-1"5"0,0 19 0 15,-16-19 0-15,16 19-11 0,0 0-15 0,0 0-11 16,16 0-5-16,-16 0-2 0,0 0 13 16,17 0 1-16,-1 19 2 0,1-19 9 0,-1 19 17 15,1-19 5-15,16 18-3 0,-33-18-1 16,16 19-5-16,17-10-2 0,-16 10-14 0,0-1-12 15,-1 1-2-15,1-19-6 0,-17 18-2 0,16-18-2 16,-16 19 2-16,0-19-1 0,0 19-1 16,0-19 4-16,0 0-3 0,0 0 5 15,0 9 8-15,0-9 9 0,0 0 12 0,-16 0 5 16,16-9-8-16,0 9-2 0,-17 0-9 0,17-19 2 16,0 19 3-16,-16-19-8 0,16 19-7 15,-17-18-4-15,17-1-4 0,0-9-3 0,0 10-4 16,0-1-3-16,0 1 5 0,0-1-5 15,0 0 1-15,17-9-15 0,-17 10-34 0,16 18-21 16,-16-19-23-16,17 19-12 0,-1 0-11 0,1-18-5 16,-1 18 7-16,1 0 4 0,16 0 14 15,-17 0 15-15,1 0 12 0</inkml:trace>
  <inkml:trace contextRef="#ctx0" brushRef="#br4" timeOffset="-50777.04">26657 4307 76 0,'0'-10'47'0,"0"1"-7"0,0 9-1 16,0-9 5-16,0 9 1 0,0 0-15 15,-33-19-7-15,33 19-1 0,-17 0 3 0,1 0 0 16,-1 0-2-16,1 0-7 0,-1 0-2 15,0 0-3-15,-16 19-1 0,17-19 6 0,-1 9-5 16,1 0-3-16,16 1-1 0,0 8-3 0,-33 1-2 16,33 0-2-16,0-19 0 0,0 18 1 15,0 1-4-15,0-10 3 0,0 0 0 0,33 19 2 16,-33-28-2-16,0 19-5 0,16-19 7 16,-16 0 1-16,17 0 0 0,-1 0 1 0,-16 0 8 15,17 0 9-15,-17 0 19 0,16 0 14 0,1 0 14 16,-17-19 6-16,17 19 0 0,-17-18-5 15,0 8-11-15,16 1-17 0,-16 0-5 0,17-10 1 16,-17 19-2-16,0-18-7 0,16-1 7 16,-16 19-2-16,0 0-9 0,0-19-4 0,0 19-5 15,0 0-10-15,17 0-7 0,-17 0 0 0,0 0 3 16,0 0 1-16,0 19-5 0,33-19 5 16,-33 19 2-16,0-19-4 0,0 18 0 0,16-18 0 15,1 19-2-15,-17-10 2 0,16 0-4 0,1 1-37 16,-17 8-37-16,16 1-26 0,-16-19-49 15,17 18-37-15,-17 1-18 0,17-19 21 0,-17 19 38 16</inkml:trace>
  <inkml:trace contextRef="#ctx0" brushRef="#br4" timeOffset="-49627.59">26789 4307 93 0,'17'-19'34'0,"-17"10"-9"0,0 9-2 15,0-19-1-15,16 19-3 0,-16 0-4 16,17 0-2-16,-17 0 14 0,33 19-3 0,-33-19-5 16,16 0-1-16,-16 9 0 0,17 0 3 0,-1 1 9 15,-16 8 2-15,17 1-4 0,-1-19-4 16,-16 19-4-16,17-1 0 0,-17-18-7 0,0 19-3 16,0-19 0-16,0 0-6 0,0 9 1 0,0 0 6 15,0-9-2-15,0 0-1 0,0 10 5 16,0-10 3-16,0 0 7 0,0 0 12 0,0 0 1 15,-17 0 8-15,17 0 4 0,0 0 9 16,0-10-4-16,0 10-16 0,0-9-8 0,-16 0-10 16,16-10-12-16,0 19-7 0,0-18 1 0,0-1-1 15,16 0-7-15,-16 1-18 0,0-1-45 16,17 10-26-16,0-10-22 0,-17 1-1 0,33-1 12 16,-17 19 14-16,1 0 15 0,16 0 17 15,-17-19 14-15,1 19 16 0,-1 0 8 0,17 19 10 16,-16-19 4-16,-1 0 4 0,1 0 3 0,0 0 0 15,-1 19 5-15,-16-19 8 16,0 0 8-16,0 0 10 0,0 0 3 0,0 0 5 16,0 0-5-16,0 0-2 0,0 0-4 15,0 0 3-15,0 0-3 0,-16 0-2 0,16 18-1 16,-17-18-6-16,17 0-4 0,-17 19 0 0,17-19-6 16,-16 9 2-16,16 0-3 0,-17 1-5 15,17 8 1-15,0 1 0 0,0-19-2 16,-16 19 1-16,16-19-3 0,0 18 2 0,16-18 3 0,-16 19-3 15,0-19 0-15,17 9-4 0,-1-9 4 16,1 9-2-16,0-9-10 0,-1 0-24 0,1 0-13 16,16 0-8-16,0 0-7 0,-17-9 6 15,17 0 7-15,0 9 11 0,-16-19 7 0,16 19 6 16,-16-18 4-16,16-1-13 0,-33 0 31 16,16-18 4-16,1 28 3 0,-17-28 3 0,0 18 9 15,16-28 9-15,-16 29-5 0,0-19-1 16,0 18 1-16,-16 0 6 0,16-18 2 0,0 28 4 15,-17-10 7-15,17 1 11 0,0-1 13 0,-16 1 9 16,16 18 3-16,0 0-14 0,0-19-29 16,0 19-14-16,0 0-8 0,0 0-6 15,0 0-1-15,0 19-1 0,0-19 1 16,0 18-1-16,0 1 3 0,16-19 1 0,-16 18 4 16,0 1 7-16,17 0 0 0,-17 8 6 15,16-8-11-15,-16 0 3 0,17-1-7 0,-1 10-1 16,-16-9 2-16,17-1-7 0,-17 20 3 15,16-20-3-15,-16 1 1 0,17-10-1 0,-17 10 2 16,16-1-2-16,-16 1 2 0,0-19-4 0,0 19 5 16,17-19-5-16,-17 18 8 15,0-18 32-15,0 0 42 0,0 0 54 0,0 0-11 16,0-18-42-16,17 18-38 0,-17-19-13 0,0 19-14 16,0-19 10-16,16-9 4 0,-16 10-3 15,0-1 4-15,17 1-6 0,-17-1 13 0,16 0 11 16,-16 1 0-16,17 8-14 0,-17 1-12 15,16 0-12-15,-16 9-7 0,17 0-2 0,-1 0-5 16,-16 9 6-16,17 0-1 16,-17 1 0-16,16 8-2 0,1 1 0 0,-1 0 0 15,-16-19 4-15,17 18 2 0,0 1-9 16,-17-10 3-16,16 10 0 0,-16-1 0 0,17-18 4 16,-17 19-2-16,16 0-2 0,-16-19 2 0,17 0-2 15,-17 18 0-15,0-18 5 16,16 0 8-16,-16 0-4 0,0 0 6 0,17-18-1 15,-17 18-7-15,16 0 7 0,-16-19-3 0,17 19-4 16,-17-19-4-16,16 1 5 0,1-1-6 16,-17 10 0-16,16-10-2 0,1 1 4 0,-17 18-4 15,17-19 3-15,-1 0 0 0,-16 19 3 0,17 0-13 16,-17-18 10-16,16 18-6 16,-16 0-3-16,0 18 10 0,17-18-4 0,-17 0 0 15,16 19 0-15,1-19-6 0,-17 19 4 16,16-1 0-16,1-18 5 0,-17 19 6 0,16-10-9 15,1 10 2-15,-17-1-2 0,16 1-2 0,-16 0-18 16,0-19-28-16,0 18-45 0,33-18-41 16,-33 19-65-16,0-19-54 0,0 9-15 0,-33-9 6 15,33 0 47-15</inkml:trace>
  <inkml:trace contextRef="#ctx0" brushRef="#br4" timeOffset="-49444.8">28195 3981 131 0,'0'-18'71'0,"-17"18"-22"15,17 0-11-15,0-19-12 0,-16 19-14 16,16 0-6-16,0 0-4 0,0 0-1 16,16 0-3-16,-16 19-8 0,17-19-31 15,-17 0-28-15,16 18-7 0,1-18-59 0</inkml:trace>
  <inkml:trace contextRef="#ctx0" brushRef="#br4" timeOffset="-48529.6">28707 4176 112 0,'0'0'68'0,"0"-9"-5"0,0 9 11 15,0-9 12-15,-16 9 9 0,16 0-7 16,0 0-20-16,0 0-25 0,0-19-18 0,0 19-14 16,-17 0-1-16,17 0-9 0,-16 19 2 15,16-19 0-15,-17 0-2 0,1 0-1 16,-1 9-2-16,17 0 2 0,-16 1 0 0,-1 8 2 16,0 1-2-16,17-19 0 0,0 19-2 0,-33-1-3 15,33 1 6-15,-16-19 0 0,16 18-4 16,0-8 3-16,0 8 0 0,0-18 1 0,0 0-1 15,0 0-2-15,0 19 5 0,0-19 4 16,0 0 14-16,16 0 6 0,-16 0 7 0,33 0 5 16,-33-19 10-16,0 19 4 0,0 0 1 0,17-18-5 15,-17 8 10-15,17 1 14 0,-17 0-12 16,16 9-20-16,-16 0-15 0,0-19-10 0,17 19-4 16,-17 0-6-16,0-18-8 0,0 18-1 0,0 0-6 15,0 0 12 1,0 18-3-16,16-18 0 0,-16 0 0 0,0 19 0 15,17-19-6-15,-17 9 2 0,0 0-6 16,16-9-7-16,1 10 1 0,-17-10 1 0,16 18 11 16,-16-18 0-16,17 0 5 0,-1 0-1 0,17-18-4 15,-33 8 4-15,0 10 3 16,17-9-3-16,-17 0 0 0,17-10 3 16,-17 19 2-16,16-18 1 0,-16-1-2 0,0 0-4 15,0 1 0-15,0-1 3 0,0 10-1 0,0-28 6 16,0 18-12-16,0 0 4 0,0-18-2 0,0 9 3 15,0 10-3-15,0-19-2 0,-16 9 11 16,16 9 3-16,0 0 9 0,-17-18-3 16,17 37 6-16,0-18-11 0,0 18-3 0,0-19-10 15,0 19-1-15,-17 0 1 0,17 19 2 0,0-19-9 16,0 18 6-16,0 1 3 0,0-1 0 0,0 1 0 16,0 0 6-16,0 9-3 0,0 9-9 15,0-19 6-15,0 10-2 0,17 9 7 0,-17-18-5 16,17 18 2-16,-17-18-6 0,16 9 4 15,1 9 0-15,-1-18 0 0,-16-1 4 0,17 1-4 16,-1-10-4-16,-16 10 6 0,17-1-7 0,-17-18 6 16,16 19 1-16,-16-19 3 0,0 0-4 15,17 0 4-15,-17 0-1 0,0 19-2 0,0-19 4 16,16 0 1-16,-16 0 7 0,0 0-3 16,0 0 3-16,33 0 9 0,-33 0 8 0,0 0 6 15,0 0 11-15,0 0-3 0,0 0 6 0,0 0-4 16,0 0 4-16,0 0 2 0,0 0 11 15,0 0-3-15,0 0 4 0,0 0-46 0,0-19-19 63,17 19 0-16,-17-19 0-32,16 19-399 1,-16-18-170-16,0 8 65 0</inkml:trace>
  <inkml:trace contextRef="#ctx0" brushRef="#br4" timeOffset="-44947.32">29782 4056 48 0,'0'-10'30'0,"0"10"-3"0,17-9-5 0,-17 9 6 16,0 0 10-16,0-19 8 0,0 19 9 16,0 0 4-16,0-18-6 0,0 18-8 0,0 0-10 15,0 0-10-15,0 0-12 0,-17 0-6 0,17 0-4 16,-16 0-1-16,-17 0 1 0,16 0-7 16,-16 18 4-16,0-18 3 0,16 19 0 0,-32-10-3 15,16 10 0-15,0-1 0 0,0 1 0 16,16 0 0-16,-16-19-2 0,16 18-1 0,17 1 3 15,-33-19 0-15,33 9-5 0,-16 0 3 16,16 1 2-16,0 8 0 0,16-18 4 16,17 0-1-16,-33 0-2 0,33-18 3 15,-16 18 0-15,0-10-1 0,16-8 6 16,-17 18 10-16,1-19 12 0,-1 1 6 16,1-1 3-16,32 0 5 0,-49 1 5 0,0-1-1 15,17 10-1-15,-17-28-9 0,16 18-8 0,-16 1-1 16,17-20-5-16,-17 29-3 0,0-10 7 15,0-18-4-15,0 19 5 0,0-1-3 0,0 10 7 16,0-10-1-16,0 19 2 0,0-18-4 16,-17 18-2-16,17-19-5 0,0 19-1 0,0-19 1 15,0 19-11-15,0 0-3 0,0 0-1 16,0 0-3-16,-16 0-6 0,16 0-6 16,0 0-1-16,0 0 5 0,0 0 3 0,0 0 1 15,0 19-2-15,0-19 0 0,0 19-5 16,0-1 9-16,16 1-10 0,-16 9 10 0,0-10-4 15,0 19-4-15,0-18 10 0,17 0 0 16,-17 9-8-16,16 9 2 0,-16-19 1 0,17 1-5 16,0 0 4-16,-1 8 0 0,-16-8 3 0,17 0-7 15,-1-1 2-15,-16 1 3 0,17-19-25 16,-1 18-50-16,-16-18-39 0,0 10-50 16,17 8-19-16,-17-18-7 0,0 0 14 0,0 0 23 15,0 0 18-15</inkml:trace>
  <inkml:trace contextRef="#ctx0" brushRef="#br4" timeOffset="-44465.94">30295 3944 69 0,'0'-9'48'0,"0"9"-5"16,0-10 5-16,0 1 12 0,0 9-1 0,0 0-10 15,0 0-22-15,0 0-14 0,-17 0-5 0,1 0 5 16,-1 0 9-16,1 0 4 0,-17 9 0 16,16 1-3-16,1-1-4 0,-18 10-9 15,18-1-5-15,-1-18 0 0,1 19-3 0,-1-1-2 16,17 1 1-16,0-10-1 0,-16 10 0 0,16-1 0 15,16 1 1-15,-16-19-3 0,17 19 2 16,-17-19 0-16,16 18-2 0,-16-18 3 16,17 0 4-16,-17 0 12 0,16 0 6 0,1 0 18 15,-17 0 16-15,17 0 16 0,-1-18 9 0,-16 18-1 16,17-19-9-16,-17 19-17 0,0-19-9 16,16 1-11-16,-16 9-4 0,0-10-1 15,17 19 5-15,-17-19 2 0,0 19-4 0,16-18-10 16,-16 18-4-16,0 0-9 0,0 0-7 15,0 0-8-15,0 0 3 0,0 0 0 16,0 18 0-16,17-18 4 0,-17 19-2 0,0-19 3 16,0 9-3-16,16 10 1 0,-16-1-1 15,17-18-12-15,-17 19-46 0,16 0-56 0,-16-19-46 16,0 18-21-16,0-18-18 0,17 19 10 0,-17-19 24 16,0 0 34-16</inkml:trace>
  <inkml:trace contextRef="#ctx0" brushRef="#br4" timeOffset="-44198.99">30477 3777 101 0,'0'-19'52'0,"0"-18"-12"0,-17 18 8 0,17 10 21 16,0-1 23-16,-16 1 0 0,16 9-20 15,0-18-38-15,0 18-15 0,0 0-13 0,0 0 2 16,0 18-5-16,0-18 0 0,0 0-1 15,0 19 2-15,0 9 0 0,0-28 16 0,0 18 2 16,0 20-7-16,0-20 0 0,0-9 4 0,16 29-13 16,-16-20 0-16,0 1-4 0,0 18-6 15,0-18 6-15,17 9-2 0,-17 9 3 0,0-19-3 16,16 1 0-16,-16 0-2 0,0 8-24 0,0-8-36 16,17 0-44-16,-17-1-30 0,0-18-8 15,0 19 21-15</inkml:trace>
  <inkml:trace contextRef="#ctx0" brushRef="#br4" timeOffset="-43966.36">30526 3879 166 0,'-16'0'50'0,"16"0"-16"0,0-19 15 16,-17 19-1-16,17 0-14 0,17-18-15 15,-17 18-8-15,16 0-6 0,1 0-4 0,-1-19 0 16,1 19-1-16,16 0 0 0,0 0 0 0,-16-9 0 16,16 9-2-16,0 0-25 0,0 0-24 15,-17 0-12-15,17 0-1 0,-16 0 6 0,-1 0 11 16,1 0 6-16,0 0-23 0</inkml:trace>
  <inkml:trace contextRef="#ctx0" brushRef="#br4" timeOffset="-43566.3">30989 3842 19 0,'0'0'24'16,"0"0"2"-16,0 0-7 0,0 0-7 0,0 0-2 15,-16 0 1-15,16 0 5 0,-17 0 8 16,17 0 6-16,-16 18 3 0,-1-18-2 0,1 19 0 16,-1-1 2-16,17-18-2 0,-16 19-7 15,-1 0-4-15,0-10-10 0,17 10-2 16,-16-1-5-16,16 1-3 0,-17-1 2 0,17 1-1 15,0-10-1-15,17 1 2 0,-17-1 0 0,0 9 2 16,16-18 0-16,-16 19 6 0,17-19 5 16,0 0 13-16,-1 0 4 0,-16 0 8 0,17 0 8 15,-1 0 16-15,1-19 7 0,-17 19-1 16,16-18-9-16,1-1-9 0,-17 10-14 0,16-10 2 16,-16 1 6-16,17-1-1 0,-17 1 2 15,16-1 8-15,-16 10 5 0,0-10 9 0,0 19-8 16,0 0-4-16,0-19-28 0,0 19-18 15,0 0-8-15,0 0 3 0,0 19-11 16,-16-19 3-16,16 9 5 0,0 10-1 16,0 0-5-16,0-1 9 0,0-18-6 0,16 19 0 15,-16-1-2-15,0 1-1 0,17 0 1 16,-17-10-7-16,16 9-42 0,1 1-44 0,-17 0-66 16,17-1-41-16,-1 1-29 0,1-19-1 15,-1 9 24-15</inkml:trace>
  <inkml:trace contextRef="#ctx0" brushRef="#br4" timeOffset="-42851.17">31485 3777 17 0,'0'0'23'0,"0"0"-1"0,0 0-6 16,0 0-8-16,0 0-2 0,0 0-4 15,0 0 3-15,0 0 4 0,0 0 1 0,0 0-1 16,0 18 4-16,0-18 8 0,0 19 3 16,0-10-3-16,0 10 4 0,0-1 1 0,0 1-1 15,0-1-4-15,0 1-2 0,0-10-9 16,0 10-1-16,0 0-3 0,0-1-4 15,0 1 1-15,0-1-3 0,0-18 0 0,0 19 4 16,0-19-1-16,0 9 5 0,0-9 10 0,0 0 19 16,0 10 14-16,0-10 25 0,0 0 22 15,0 0 27-15,0 0 21 0,0-10-13 0,0 10-44 16,0-9-31-16,0 9-22 0,0-19 1 16,0 19 7-16,0-18 2 0,0-1 8 0,17 1-17 15,-17 18-11-15,0-28-6 0,16 9-8 16,-16 19-10-16,0-19 3 0,17 19-4 0,0-18 4 15,-17 18-1-15,0 0-8 16,16 0 2-16,-16 0-1 0,17 0 0 0,-1 18 1 16,-16-18 2-16,17 19 4 0,-17-10-6 15,16 1 3-15,1 18-5 0,-17-28 10 0,16 18-6 16,-16 1 0-16,0-1 0 0,17-18 3 16,-17 19-1-16,0-10-2 0,0 1 0 0,0-1 0 15,0 9 5-15,16-18-2 0,-16 0 0 16,0 0-2-16,0 0 5 0,0 0 2 15,0 0-6-15,0-18-5 0,0 9 6 16,0-1-2-16,0 1 9 0,0-10 6 0,17 1-3 16,-17-1-8-16,16-18 12 0,-16 18 7 15,17-9-4-15,-17 10 5 0,17-1 2 0,-17 1 5 16,16 18 4-16,-16-19-7 0,0 10-8 16,0 9-6-16,0 0-13 0,17 0-11 0,-17 0 13 15,0 9 2-15,0-9-9 0,0 19 0 16,16-1 3-16,-16-18 3 0,0 19-6 0,17-1 5 15,-17 1 0-15,16-10 0 0,-16 10 3 16,17 0-5-16,-17-1-6 0,16 1 3 0,-16-1-5 16,0 1-62-16,17-10-39 0,-17 1-41 15,0-1-59-15,16 9-43 0,-16-18-19 0,0 19 15 16,0-19 48-16,0 0-94 0</inkml:trace>
  <inkml:trace contextRef="#ctx0" brushRef="#br4" timeOffset="-42450.52">32196 3814 127 0,'0'0'67'0,"0"0"-22"0,-16-10-13 16,16 10-12-16,0 0-9 0,0 10 5 0,-17-10 7 15,17 9 9-15,-16 10-3 0,-1-1-3 16,17 1-9-16,-16-19-5 0,-1 18-2 16,17 1-8-16,-16 0-2 0,16 9 1 0,0-10 1 15,0 1 3-15,0-1-5 0,0-18 2 16,16 19 0-16,-16-10 9 0,0-9 2 0,17 10 8 16,-1-1 4-16,1-9-3 0,-1 0 4 15,1 0 8-15,-1 0 11 0,1 0 23 0,0-9 9 16,-17-1 9-16,16 10 0 0,1-9-14 15,-17-10-18-15,16 1-10 0,-16-1-14 16,0 1-10-16,0-1-3 0,0 0-1 0,0 10-8 16,0-10-4-16,-16 1 1 0,-1-1-9 15,17 1 8-15,-16-1-8 0,-1 19 4 0,-16-9-29 16,16-1-34-16,1 10-31 0,-17 0-44 16,16 0-36-16,1 10-28 0,-1-10 3 15,1 9 35-15</inkml:trace>
  <inkml:trace contextRef="#ctx0" brushRef="#br4" timeOffset="-41917.92">32643 3814 156 0,'-17'0'83'0,"17"-10"-32"0,-16 1 0 15,-1 9-6-15,17 0-17 0,-16 0-12 0,-1 0-6 16,1 0-5-16,-1 9-3 0,1 1-2 16,-1-1-2-16,1 10 2 0,-1-1 2 0,1 1 1 15,-1-1-6-15,17-18-1 0,-17 19 6 16,17 0-2-16,0 9 0 0,0-28 0 16,0 18-6-16,0 1 2 0,17-19 0 0,-17 0 6 15,17 18-2-15,-1-18 0 0,1 0 1 16,-1 0 0-16,1 0-1 0,-1 0 0 0,1-18 2 15,-1 18 3-15,17-19 9 0,-33 19 13 16,17-18 7-16,-1-10 3 0,1 9-2 16,-17 0-5-16,17-18 0 0,-17 19-1 15,0-29 8-15,0 10-6 0,0 0 9 0,-17-1 9 16,17 11-4-16,-17-11 0 0,17 20-19 16,-16-10 1-16,16 9 13 0,-17 1 7 0,17-1 1 15,-16 0-7-15,16 19-15 0,0 0-15 16,-17 0-11-16,17 0-3 15,0 0-5-15,0 19 6 0,0-19 5 0,0 19 0 16,17-1-8-16,-17 10 5 0,0-9 2 16,16 18 10-16,-16-18 8 0,0-1-4 0,17 29 1 15,-17-29 3-15,16 20-14 0,1-11-5 16,-17 11-1-16,17-1 0 0,-1 0 0 0,-16-9 0 16,17 9 5-16,-17-18-3 0,0 18-8 15,0-18-45-15,0 8-58 0,16-8-58 16,-16-19-47-16,0 19-17 0,0-19 13 0</inkml:trace>
  <inkml:trace contextRef="#ctx0" brushRef="#br4" timeOffset="-41501.42">32874 3981 32 0,'0'0'42'0,"0"0"3"15,0 0 2-15,0 0 0 0,0 0 3 0,0 0-9 16,17 0-2-16,-17 0 0 0,17 0 12 16,-1-18 7-16,1 18 6 0,-1 0 7 15,1-19 11-15,-1 10 1 0,1-1 3 16,-1 1-8-16,1-10-8 0,-17 1-8 0,16 18-7 15,-16-19-8-15,0 1-16 0,0-1-5 16,0 0-13-16,0 10-10 0,-16 9 2 16,16-18-5-16,-17 18 0 0,1 0 0 15,-1 0 0-15,-16 0 0 0,17 18-4 0,-1-18 2 16,1 9 2-16,-1 10 0 0,0 0-2 16,17-1-5-16,0 1 7 0,-16-1 0 0,32 1-2 15,-16 0 0-15,17-10 2 0,-17 10 2 16,17-1 0-16,-1 1-2 0,1-1-2 15,-1-18 2-15,1 19 4 0,-1-19-33 16,1 0-50-16,16 9-74 0,-17-9-62 0,1 0-16 16,16 0 24-16,-16-9 45 0</inkml:trace>
  <inkml:trace contextRef="#ctx0" brushRef="#br4" timeOffset="-41151.54">33304 3479 80 0,'0'0'53'15,"-16"-19"-12"-15,16 19 19 0,0-9 32 16,0 9 15-16,0-19-3 0,-17 19-7 0,17 0-3 16,0 0-6-16,0 0-22 0,0 0-28 15,0 0-17-15,0 0-12 0,0 0-7 16,0 0 4-16,0 19 5 0,0-19 13 0,0 28 33 15,0-10 17-15,0 1 0 0,0 0 5 16,0 18-11-16,0-9-14 0,0 9-1 16,17 0-6-16,-17 10-6 0,0-10-13 0,16 9-14 15,-16 10-10-15,17 0 4 0,-17-9-6 16,17-10 1-16,-17 9-1 0,16-9 5 16,-16 1-7-16,17-1 0 0,-17-9-4 15,16 9 4-15,-16-18 0 0,0-1 2 0,0-18-2 16,0 19-4-16,17-19-14 0,-17 9-46 15,0-9-50-15,0 0-52 0,0 0-76 16,0 0-33-16,0 0 12 0,0-9 52 0</inkml:trace>
  <inkml:trace contextRef="#ctx0" brushRef="#br4" timeOffset="-38670.26">24457 4995 6 0,'0'0'10'0,"0"0"6"0,0 0 1 0,0 0-2 16,0 0-1-16,0 0-2 0,0 0-3 0,0 0-3 16,0 0 1-16,0 0 0 0,0 0-1 0,0 0 4 15,0 0 2-15,0 0 0 0,0 0-2 16,0 0 3-16,0 0 4 0,17 0 4 15,-17 0 2-15,0 0 4 0,33 0-2 0,-33-9-3 16,33 9 3-16,-33 0-5 0,33 0-3 16,0 0 2-16,0 0-6 0,0 0-1 0,17 0-7 15,-17 0 4-15,0 0-2 0,0 0 3 0,17 0 0 16,16 0 6-16,-33 0-2 0,17 0 3 16,-1 0-3-16,1 0-2 0,16 0-1 0,-49 0-5 15,32 0 6-15,1 0-5 0,16 0 8 16,-16 0-5-16,-1 0 0 0,1 0-4 0,16 0 7 15,-16 0 13-15,16-19 0 0,0 19-8 16,-17 0-8-16,18 0-3 0,-18 0 1 0,34 0 0 16,-50 0-5-16,33-18 3 0,0 18 0 0,-16 0-3 15,16 0-3-15,0 0 3 0,17 0-2 16,-50 0 3-16,33 0 0 0,-16 0-3 0,16 0-3 16,-17 0 5-16,-16 0-1 0,17 0-2 15,0 0 0-15,-17 0 0 0,0 0 2 0,0 0-2 16,0 0 0-16,-16 0 0 0,16 0-2 0,0 0-1 15,0 0 5-15,0 0 2 0,0 0-8 16,0 0 7-16,0 0-7 0,0 0 6 0,17 0-1 16,-17 0-4-16,16 0 0 0,-16 0 5 15,17 0-1-15,0 0-1 0,-1 0 2 0,1 0-2 16,-17 0 0-16,17 0 0 0,-1 0 0 16,1-19 0-16,-1 19 1 0,-16 0-1 0,17 0 0 15,-17 0 2-15,17 0-4 0,-1 0 2 16,-16 0 0-16,17 0 0 0,-17 0-2 0,17 0 2 15,-17 0 0-15,16 0 3 0,-16 0-8 0,17-19 7 16,-17 19-2-16,0 0 1 0,17 0-3 16,-1-9 4-16,-32 9-2 0,16 0 0 0,0 0 0 15,0 0 0-15,0-9 1 0,0 9-1 16,17 0-4-16,-17 0 6 0,0-10-2 0,17 10 2 16,-17 0-2-16,16 0 0 0,-16-9 0 0,17 9 0 15,-17 0 2-15,17 0-5 0,-1-9 3 16,-16 9 2-16,1 0-6 0,15 0 7 0,-16 0-5 15,0 0 2-15,17 0-2 0,-17 0 6 16,0 0-6-16,0 0 3 0,0 0-5 0,33 0 4 16,-49 0 3-16,16-19-5 0,0 19 4 15,17 0-2-15,-17 0-4 0,0 0 11 0,16 0-9 16,-16 0 2-16,17 0 3 0,-17 0-6 0,17 0 3 16,-17 0-2-16,0 0 5 0,17 0-1 15,-17 0-5-15,0 0 3 0,0 0 4 16,0 0-4-16,0 0-3 0,16 0 0 0,-15 0 3 15,-1 0 0-15,0 0-3 0,0-18 5 0,-17 18-2 16,17 0 0-16,0 0 0 0,1 0 0 16,-1 0 0-16,0 0 1 0,0 0 2 0,0 0-9 15,0 0 9-15,0 0-1 0,0 0-2 16,0 0-3-16,0 0 4 0,0 0 1 0,0 0-2 16,0 0 0-16,0 0 0 0,1 0 0 0,-1 0 0 15,0 0-4-15,0 0 4 0,0 0 0 16,-17 0-2-16,17 0 4 0,-16-19-2 15,16 19 0-15,0 0 1 0,-16 0-3 0,16 0 3 16,-17 0-1-16,17 0 2 0,0 0-2 0,-16 0 2 16,16 0-6-16,0 0 8 0,0 0-4 15,0 0 0-15,0 0 0 0,0-19-2 16,0 19-1-16,1 0 5 0,-1 0 1 0,0 0-7 16,0 0 4-16,0 0-2 0,-17-9 6 15,17 9-4-15,1 0 0 0,-1 0-3 0,0 0 3 16,0 0 0-16,-17 0 0 0,17-9 0 15,0 9 1-15,0 0-3 0,1 0 2 0,-18-10 2 16,17 10-5-16,0 0 1 0,-16 0 4 16,16 0-2-16,0 0 0 0,-17 0 4 15,18 0-2-15,-1-18 4 0,0 18 7 16,0 0 3-16,-17 0 0 0,17 0-3 0,0 0-4 16,1-19 0-16,-1 19-4 0,-17 0 2 15,17 0-4-15,0 0 2 0,-16 0-5 0,-1 0 0 16,17-18 3-16,-16 18-1 0,-1 0-7 15,18 0 10-15,-18 0-5 0,1 0 2 0,-1 0-4 16,1-19 2-16,-1 19-2 0,1 0 6 16,-1 0-4-16,-16 0-3 0,17 0 3 15,-1 0 1-15,1 0-1 0,-1-19-2 16,-16 19 6-16,17 0-4 0,0 0 0 0,-1 0 0 16,-16 0-2-16,17 0 2 15,-1-9 0-15,-16 9 2 0,17 0-6 16,-17 0 8-16,16 0-4 0,1 0 0 15,-17 0-3-15,16 0 3 0,1 0 0 16,-17 0-2-16,16 0-2 0,1 0 4 16,-17 0-2-16,16 0 3 0,1 0-4 15,-17 0 0-15,17 0 1 0,-1 0-6 0,-16 0-3 16,0 0-11-16,17 0-6 16,-17 0-16-16,0 0-18 0,0 0-12 0,0 0-12 15,0-9-8-15,0 9-5 0,-17 0-1 16,17-9 13-16,0 9-50 0</inkml:trace>
  <inkml:trace contextRef="#ctx0" brushRef="#br4" timeOffset="-36339.39">23085 4158 10 0,'0'0'21'0,"0"0"3"16,0 0-5-16,0 0 1 0,0 0 0 15,0 0-2-15,16 0 0 0,-16 0 0 0,0-19-3 16,0 19 0-16,0 0-3 0,0 0-2 15,0 0 0-15,0 0 2 0,0 0 1 0,17 0 6 16,-17 0-2-16,0 0 2 0,0 0 1 0,0 0-4 16,17 0 5-16,-17 0-1 0,0 0-4 15,0 0 0-15,0 0-5 0,0 0-1 16,0 0-6-16,16 19 2 0,-16-19 0 0,0 0-3 16,0 0 2-16,0 0-1 0,0 0 1 0,17 9 4 15,-17 0 3-15,0 1 2 0,16 8 0 16,-16-18 0-16,0 19 11 0,0 0-3 0,17-1 2 15,-17 1 6-15,0-10 9 0,0 10 12 16,0 18 0-16,0-18 4 0,0-1-10 0,0 10-1 16,0 9-5-16,0-18-1 0,0-1-11 15,0 20-4-15,0-29-8 0,0 28 2 0,0-18-11 16,0-1 0-16,0 1 2 0,0 0-6 0,0-10 0 16,16 0-2-16,-16 19 2 0,0-28 0 15,0 19-2-15,0-19 5 0,0 18-5 0,0-18-4 16,0 0 10-16,0 0-1 0,0 0-7 0,0 0 5 15,0 0 2-15,0 0 2 16,0 0 18-16,0 0 15 0,0 0 17 0,0 0 0 16,0 0-19-16,0 0-16 0,0-18-8 15,0 18-10-15,0-19 6 0,0 19-4 0,0-19 7 16,33 10 3-16,-33-9-6 0,0 18 1 0,0-19-3 16,0 0 3-16,0 1-10 0,33 18-1 15,-33-19 2-15,0 1-2 0,17-1-2 16,-1 10 4-16,1-10-4 0,-1 19 2 0,1-19-5 15,0 19 5-15,16-18 3 0,-17 18-5 0,17 0 2 16,-33 0 0-16,33 0-5 0,-16 0 2 0,-1 0 6 16,1 0-3-16,-1 0-4 0,1 0 1 15,-17 18 6-15,17-18-7 0,-17 19 5 0,16-19-3 16,-16 19 4-16,17-10-2 0,-17 0 4 16,-17 1-2-16,17 8-2 0,0 1 5 0,-16-19-1 15,16 18-7-15,-17 1 7 0,0 0-4 0,17-19 0 16,-16 9 5-16,-1 9-7 0,1 1 2 15,-1-19-3-15,1 0-1 0,-1 19 6 0,17-19-14 16,-33 0-1-16,33 18-11 0,-16-18-3 0,-1 0-5 16,1 0-8-16,-1 0-13 0,17 0-22 15,-17 0-27-15,1 0-22 0,16 0-16 16,-17 0-14-16,1-18-12 0,16 18 6 0,0 0 21 16</inkml:trace>
  <inkml:trace contextRef="#ctx0" brushRef="#br4" timeOffset="-35989.53">23697 4102 27 0,'0'0'33'0,"0"-19"-1"0,0 19-5 15,0 0-3-15,16-18-4 0,-16 18-2 0,0 0-4 16,17 0 3-16,-1 0 4 0,1 0 4 0,-1 0 10 16,1 18 9-16,-1-18 5 0,18 19 10 15,-18-19 5-15,17 19 4 0,0-1-9 0,-16 1 6 16,16-19 2-16,0 18 0 0,-17 10 0 16,1-9-14-16,0 18-12 0,-1-18-3 0,17-1 8 15,-33 29-6-15,0-28-12 0,0 18-4 16,-33-19-10-16,33 10-2 0,-33 9-8 0,16 1 3 15,-16-10-5-15,0 9 0 0,-16 0 1 0,-1-9-8 16,17 9 1-16,-17-18-43 0,1 18-48 16,-1-19-58-16,1 1-35 0,16 9-20 0,-17-9 16 15,17-19 36-15</inkml:trace>
  <inkml:trace contextRef="#ctx0" brushRef="#br4" timeOffset="-33758.24">5606 17162 23 0,'0'-10'13'15,"0"10"-5"-15,0-9-4 0,0 0-1 0,0 9-1 16,0-9 3-16,0 9 1 0,0 0 3 16,0 0 3-16,0 0 0 0,0 0-1 0,0 0-1 15,0 0-3-15,0 0-5 0,0 0-1 16,0 0 1-16,0 0-1 15,-33 9-1 1,33-9-3-16,0 0-10 0,0 9-10 0,0-9-6 16,0 9-33-16</inkml:trace>
  <inkml:trace contextRef="#ctx0" brushRef="#br0" timeOffset="-24849.49">23498 6641 35 0,'0'0'21'15,"-16"0"-10"-15,16 0-5 0,0 0 4 16,0 0 4-16,-17 0 2 0,17 0-2 0,0 0-2 16,0 0-4-16,0 0 2 0,0 0-3 0,0 0 1 15,0 0 1-15,0 0-3 0,0 0 2 16,0 0 3-16,0 0 1 0,0 0-2 0,0 0-2 16,0 0 4-16,0 0 2 0,0 0-3 0,0 0 2 15,0 0 5-15,17 0-3 0,-17 0-3 16,0 19-6-16,16-19 0 0,-16 0 6 0,17 0 3 15,-1 0 1-15,1 0-2 0,-1 9 0 16,1-9-1-16,0 0-6 0,16 0 5 0,16 0 0 16,-32 0 1-16,16 0-4 0,0-9-1 0,0 9-3 15,17 0-4-15,-1 0 1 0,-16 0 0 16,17 0-2-16,-17 0 2 0,17 0-4 0,-1-19 5 16,-16 19-2-16,17 0-3 0,-17 0 2 15,17 0 0-15,-1 0 0 0,-32-18 0 0,16 18 0 16,0 0-2-16,0 0 5 0,0 0 0 0,0 0-6 15,0 0 4-15,-16 0-1 0,16 0 0 16,-17 0 0-16,17 0 0 0,0 0 0 0,17 0-2 16,-17 0 2-16,-16 0 0 0,16 0 2 15,0 0-5-15,0 0 6 0,0 0-6 0,0 0 5 16,17 0-2-16,-17 0 3 0,0 0-3 0,0 0 0 16,-17 0-2-16,34-19 5 0,-17 19-1 0,-16 0-2 15,16 0-2-15,0 0-1 0,-17 0 3 16,17 0 2-16,17 0-2 0,-17 0 1 15,-33 0 0-15,33-18 0 0,0 18-5 0,-16 0 6 16,16 0-1-16,-17 0 2 0,34 0-8 0,-34 0 6 16,1-10-1-16,16 10 0 0,-16 0 1 0,-1 0-3 15,17 0 2-15,-16 0 0 0,16 0 0 16,0-9 3-16,-33 9-3 0,33 0-2 0,-17 0 2 16,18-9 0-16,-18 9 2 0,1 0-2 15,16 0-3-15,-17-10 6 0,34 10-3 0,-50 0 1 16,16 0-1-16,17-9 0 0,-16 9-4 0,0 0 7 15,16 0-3-15,-17 0-2 0,17 0 3 16,-16 0-1-16,16-18 2 0,-17 18-4 0,1 0 2 16,-1 0 0-16,18 0 2 0,-18 0-6 15,17 0 4-15,-16 0 0 0,16 0 1 0,0 0 0 16,-33-19 0-16,33 19-1 0,-17 0 0 0,1 0 0 16,-1 0-2-16,18 0 5 0,-18 0-3 15,1 0-2-15,-1 0 4 0,34 0-4 0,-50 0 2 16,16-19 2-16,17 19 0 0,-16 0-5 15,-1 0 3-15,1 0-2 0,16 0 2 0,-16 0 4 16,-1 0-6-16,1 0 2 0,16 0-3 0,-17 0 7 16,1 0-2-16,-1 0-4 0,1 0 3 15,-1 0-1-15,1 0 0 0,0 0-2 0,-1 0 2 16,1 0 1-16,-1 0-1 16,1 0 0-16,16 0 0 0,-33-18 2 0,0 18-2 15,16 0 0-15,1 0 1 0,-17 0-5 0,16 0 4 16,1 0 0-16,-17 0 1 0,16 0 1 15,-16 0-6-15,17-10 6 0,-17 10 1 16,16 0-5-16,-16 0-1 0,0 0 6 16,17 0-3-16,0 0 0 15,-1 0 0-15,-16 0 2 16,17-9-2-16,-17 9-2 16,33 0 2-16,-33 0-3 15,0 0 5-15,0 0-6 0,16 0-3 16,-16 0-12-16,17 0-11 0,-17 0 1 0,0 0-2 15,16 0 4-15,-16 0 3 0,17 9 8 0,-1-9 3 16,-16 0 0-16,17 0 6 0,-17 0 2 16,16 0-2-16,-16 0-6 0,0 0-4 0,17 0 0 15,-17 10-2-15,0-10-1 0,0 0 2 0,0 0 0 16,0 0 2-16,0 0 3 0,17 0-2 16,-17 0 3-16,0 0 5 0,0 0 2 15,0 0 1-15,0 0 2 0,16 0-1 16,-16 0 1-16,17 0 2 0,16 0 0 15,-33 0 0 1,16 0 0-16,1 0 2 16,-1 0-2-1,-16 0 4-15,17 0-1 0,-17 0-1 0,0 0 2 16,16 0-2-16,-16 0 1 0,0 0 3 0,17 0-1 16,-17 0-1-16,16 0 0 0,-16 0-1 15,17 0 2-15,-17 0-1 0,16 0 2 0,-16 0-1 16,17 0 2-16,0 0-4 0,-17 0 4 15,16 0-4-15,-16 0-1 0,17-10-2 0,-1 10 3 16,-16 0-1-16,17 0 5 0,-1 0 0 0,-16 0 2 16,17 0 6-16,-1 0-4 0,1 0-6 15,-17 0 0-15,16 0-2 0,1 10-2 0,-1-10-1 16,-16 0 3-16,17 0-3 0,0 0 0 0,-1 0 5 16,-16 0 1-16,17 18 1 0,-1-18 1 15,-16 0-3-15,17 0-1 0,-17 0-2 0,16 0 8 16,1 0 5-16,-17 0-1 0,16 0-6 15,-16 0-2-15,17 0-1 0,-17 0 0 16,16 0 5-16,-16 0 0 0,17 0-2 0,-17 0-3 16,16 0 0-16,1 0-1 0,-17 0-3 0,17 0 0 15,-1 0-1-15,1 0 0 0,-17 0 4 16,16 0-2-16,1 0-1 0,-1 0-3 16,1 0 0-16,-1 0 3 0,1 0-1 15,-1 0 0-15,1 0 0 0,-1 0 0 16,17 0 0-16,-33 0 2 0,17 0-2 15,0 0-2-15,-1 0 2 16,-16 0 2-16,17 0-4 16,-17 0 4-16,16 0-2 0,1 0 1 15,-17 0-4-15,16 0 3 0,1 0 2 16,-1 0-2-16,1 0 0 16,-1 0 0-16,-16 0 2 0,33 19-4 15,-33-19 4-15,0 0-4 0,17 0 2 16,0 0 0-16,-17 0-2 15,16 0 0-15,-16 0 3 0,0 0-4 16,17 0 3-16,-17 0-4 16,0 0-13-16,0 0-6 15,0 0-8-15,16 0-8 0,-16 0-4 0,0 0-8 16,0 0-2-16,0 0 1 0</inkml:trace>
  <inkml:trace contextRef="#ctx0" brushRef="#br0" timeOffset="-22901.43">23432 7488 3 0,'0'0'3'0,"0"0"0"16,0 0 2-16,-16 0 5 0,16 0 1 0,0 0 1 16,0 0-3-16,0 0 0 0,0 0-2 0,0 0 1 15,0 0 0-15,0 0-1 0,0 0-1 16,0 0 0-16,16 0 0 0,-16 0 0 0,0 0-1 15,0 0-1-15,0 0 3 0,0 0-4 16,0 0 0-16,33 0 2 0,-33 0 3 0,0 0 3 16,0 0-2-16,0 0-2 0,0 0-4 0,17 0 2 15,-17 0 6-15,16 0 3 0,1 0 0 0,-1 0 0 16,1 0-2-16,-1 0-2 0,1 0-1 16,16 0 1-16,-16 0-3 0,32 0 2 0,-49 0-1 15,33 0 1-15,17 0 2 0,-17 0-6 16,0 0-2-16,0-19 0 0,17 19 1 0,-17 0-4 15,0 0 0-15,0 0 3 0,17-18-3 0,-1 18 2 16,-49 0-2-16,33 0-4 0,0 0 6 16,0 0-2-16,-16 0 0 0,16 0 0 0,0 0 1 15,0 0-1-15,-16 0-2 0,-1 0 3 16,17-19-1-16,-16 19 0 0,16 0 0 0,0 0 2 16,0 0 0-16,0 0 3 0,-16 0 8 15,16 0 2-15,0 0-8 0,0-18 0 0,0 18-3 16,0 0-1-16,17-10-3 0,-17 10 1 0,0 0-1 15,0-9 0-15,0 9 1 0,0 0-1 0,0 0-2 16,-16 0 4-16,16 0 0 0,0 0-2 16,-17-9 0-16,1 9 0 0,16 0-2 0,0 0 2 15,-33 0 0-15,33 0 2 0,-16 0-1 0,-1-10-1 16,1 10-2-16,-1 0 0 0,17-9 2 16,-16 9 0-16,-1 0 0 0,34 0 0 0,-50 0 0 15,33 0 1-15,0 0-1 0,0 0 0 16,0-19 0-16,0 19 1 0,17 0-1 0,-34 0 0 15,18 0 4-15,15 0-8 0,-16 0 4 16,0 0 0-16,17-18 0 0,-34 18 0 0,17 0 0 16,1 0 1-16,-1 0-3 0,0 0 4 0,0 0-2 15,0 0 0-15,-17 0 0 0,17 0 2 0,-16 0-2 16,16 0-2-16,-16 0 3 0,16 0-3 16,-17 0 2-16,1-19-2 0,16 19 4 0,-17 0-2 15,1 0 0-15,16 0 3 0,-16 0-6 16,-1 0 3-16,17 0 2 0,-16 0-2 0,16-9 0 15,0 9-3-15,-33 0 3 0,33 0 0 0,-17 0 2 16,17 0-4-16,-16 0 5 0,16 0-3 16,-16 0 0-16,16 0 0 0,0 0-3 0,-17 0 4 15,1-9-1-15,16 9 0 0,-17 0 0 0,18 0 1 16,-1 0-1-16,-17 0 9 0,34 0 12 16,-50 0-1-16,33 0-4 0,-17 0-5 0,17 0-5 15,-16 0-2-15,0 0-2 0,16 0-1 16,-17 0-1-16,1-10 0 0,16 10 2 0,-17 0 0 15,1 0-2-15,-1 0 4 0,17 0-4 16,-16 0 0-16,-1-9 4 0,1 9 0 0,0 0-2 16,-1 0 1-16,1 0 13 0,16 0-9 0,-33 0-3 15,33-9-4-15,-17 9 3 0,1 0 0 0,-1 0-3 16,1-10 0-16,-1 10 0 0,18 0 0 16,-18 0 3-16,1-9-3 0,16 9 0 0,-17 0 0 15,1 0 0-15,-1 0 3 0,17 0-2 0,-16 0-1 16,-1 0-2-16,1 0 2 0,16 0 0 15,-16-19-2-15,-1 19 2 0,1 0 0 0,16 0 4 16,-17 0-6-16,1 0 2 0,-1 0 0 16,1 0-2-16,-1 0 4 0,1-18-2 0,-1 18-2 15,1 0 2-15,0 0 3 0,-1 0-2 0,1 0-1 16,-1 0 0-16,1 0 0 0,-1 0-2 0,-16 0 5 16,17 0-1-16,-1 0-5 0,1-19 5 15,-1 19-5-15,1 0 1 0,-1 0 3 16,1 0 1-16,0 0 1 0,-1 0-3 0,1 0 0 15,-1 0-2-15,1 0 4 0,-1-9-2 16,1 9 2-16,-1 0-2 0,1 0 1 0,-1 0 0 16,-16 0-3-16,17 0 6 0,-1 0 13 15,17 0-2-15,-33-9-8 0,0 9 0 0,17 0-1 16,0 0 4-16,-17 0 1 0,16-10 1 16,1 10-9-16,-1 0-3 0,-16 0 3 15,17 0-3-15,-1 0 2 0,-16-9 1 0,17 9 1 16,-17 0 13-16,16 0-4 0,-16 0-5 0,17-9 1 15,-1 9-9-15,17 0 5 16,-33 0-3-16,0 0-5 0,17 0 5 16,0 0 1-16,-17 0-1 0,16 0-5 15,1 0 3-15,-17 0 5 0,0 0-4 16,16-19-5-16,-16 19 6 16,17 0-5-16,-17 0 7 15,16 0-9-15,-16 0 7 16,0 0-8-16,0 0-23 0,0 0-17 0,0 0-22 15,17-18-25-15,-17 18-16 0,0 0 2 0,-17 0 9 16,17-19-65-16</inkml:trace>
  <inkml:trace contextRef="#ctx0" brushRef="#br0" timeOffset="-22119.01">28558 6400 11 0,'0'0'12'0,"0"0"3"0,0 0-1 15,0 0-2-15,0 0-2 0,0 0-2 0,0 0 4 16,0 0-1-16,0 0 3 0,0 0-2 0,0 0 0 16,0 0-3-16,0 0-2 0,0 0-2 15,0 0-2-15,0 0-1 0,0 0 4 16,0 0 5-16,0 0 4 0,0 0 3 0,0 18-5 15,0-18 1-15,0 0 7 0,0 10-5 16,0-1 2-16,0 0-4 0,0 0-1 0,0 1 3 16,0 8 4-16,0-18-11 0,0 19-3 0,17 0-1 15,-17-1 15-15,0-18 18 0,0 19-14 16,0-10-8-16,0 10-8 0,17-1-2 0,-17 1-3 16,0-1-2-16,0-18 2 0,0 19 27 0,0-10 18 15,16 10-19-15,-16 0-12 0,0-1-7 16,0 1-5-16,0-1-4 0,0-18 8 0,0 19 36 15,0 0-9-15,0-1-10 0,0 10-12 16,0-9-5-16,0-19-5 0,0 18 3 0,0 1-6 16,0 0 2-16,0-1-3 0,0-9 6 0,0 10-5 15,0 0 1-15,0-1 0 0,0 1-2 16,0-19 0-16,0 9 1 0,0 10 5 16,0-10-6-16,0 0 3 0,0 10 4 0,0-19 12 0,0 19-1 15,17-19-8-15,-17 0-6 0,0 18-1 16,0-18 0-16,0 19-1 0,0-19 3 15,0 0-3 1,0 9-2-16,0-9 2 0,0 0-13 16,0 0-42-16,0 0-37 0,0 0-133 15,0 0 28-15,0-9 40 0</inkml:trace>
  <inkml:trace contextRef="#ctx0" brushRef="#br0" timeOffset="-20168.57">23465 6660 8 0,'0'0'4'0,"0"0"4"0,0 0 1 0,0 0 0 16,0 0-2-16,0 0-2 0,0 0 2 0,0 0-1 15,0 0 3-15,0 0-1 0,0 0-1 0,0 0-1 16,0 0 3-16,0 0-4 0,0 0 0 15,0 0 0-15,0 0-2 0,0 0 1 0,0 0-1 16,-33 0 2-16,33 0-2 16,0 0 3-16,0 0 0 0,0 0-3 0,0 0-1 15,0 0 0-15,-16 0 0 16,16 0-1-16,0-19-1 0,0 19 1 16,-17 0-1-16,1 0 0 31,16 0 1-31,0 0 0 31,0 0 0-15,0 0 0-16,0 19-1 31,0-19 0-15,0 0 1-16,0 9-1 0,-17-9 0 0,17 10 2 15,0-1 0-15,0 0-2 0,0 1 0 16,0 8 0-16,0-18 0 0,0 19 1 0,0-19 0 15,0 18-1-15,0-18 3 0,0 19 0 16,0-10 4-16,0 1-1 0,0 8-1 0,0-9 0 16,0 10 0-16,0 0 1 0,17-1 2 15,-17 1 2-15,0-10-3 0,0 10 0 0,0-1 1 16,0 1 4-16,0 0 0 0,0-1-3 16,16 1-3-16,-16-1-2 0,0 1-3 0,0 9-1 15,0-28 3-15,0 19 0 0,0-1-3 16,0 1 15-16,0-10 4 0,0 0-5 0,0 10-5 15,17-10-5-15,-17 10-4 0,0-19 0 0,0 18 3 16,0 1-3-16,0-19 0 0,0 9 1 16,0-9 1-16,0 10-2 0,0-1 0 0,0 0 1 15,0 1-1-15,0-10 2 16,0 9-4-16,0-9 4 0,0 9-2 0,0-9 3 16,0 19-2-1,0-19 0-15,0 0 1 0,0 0-1 16,0 0 2-16,0 0-3 0,0 0-2 15,0 0 4-15,0 18 2 16,0-18-6-16,0 0 2 16,0 19-3-16,0-19 3 15,0 0 3-15,0 9-3 0,0 1 0 16,0-10 2-16,0 9-5 0,0-9 4 16,0 9-1-16,0-9-2 0,0 10 4 0,0 8-2 15,0-18 0-15,0 19 0 16,0-19 1-16,0 0-1 0,0 0 1 15,0 18-3-15,0-18 3 16,0 0 0-16,0 0 2 16,16 0 4-16,-16 0-3 15,0 0-2-15,0 0 0 0,0 0-1 16,0 0 2-16,0 0-5 0,0 0 4 16,0 19-2-16,-16-19-2 15,16 0 7-15,0 0-7 16,0 0-8-16,0 0-32 0,0 0-24 0,0 0-18 15,0 0-8-15</inkml:trace>
  <inkml:trace contextRef="#ctx0" brushRef="#br0" timeOffset="-15691.18">20737 9451 7 0,'0'0'5'0,"0"0"6"0,0-10 3 0,0 10-1 16,0 0-1-16,-33 0-3 0,33 0-3 16,0 0 0-16,0 0 0 0,0 0 1 0,0 0 3 15,0 0 3-15,0 0 0 0,-33 0 4 16,33 0 4-16,0 0 0 0,0 0-1 0,-17 0 0 16,17 0-6-16,0 0-4 0,0 0-6 0,0 0 0 15,0 0 0-15,0 0 3 0,0 0 0 16,0 0-3-16,0 0 2 0,0 0-2 0,0 0 4 15,17 0 5-15,-17 0-3 0,33 0-4 0,-33 0-1 16,0 0 1-16,33 0 0 0,-17 0-1 16,1-9-2-16,16 9 2 0,-17 0-1 0,17-9 0 15,1 9 1-15,-1 0-2 0,0-10 1 0,-17 10-4 16,17-9 3-16,0 9-3 0,0 0 3 16,34 0-1-16,-34-19 0 0,0 19-2 15,0 0 2-15,16-18-1 0,-16 18 2 0,17 0-3 16,0-19 3-16,-17 10-3 0,16 9-3 15,-16-9 3-15,17 9 1 0,-17-10-1 0,17 1 2 16,-17 9-1-16,16-9-1 0,-15 9-2 0,-18 0 3 16,17-10-1-16,17 10 2 0,-17-9-2 15,16 9 0-15,-16 0 0 0,-33 0 0 16,34 0 0-16,-1-18-3 0,0 18 3 0,0 0 0 16,16 0 0-16,-16 0 0 0,-16 0 2 0,16 0-2 15,-16 0-2-15,16-19 5 0,0 19-7 16,16 0 7-16,-16 0-3 0,-33 0 0 0,34 0 0 15,-1 0 0-15,0 0 2 0,-17-19-2 0,17 19 0 16,0 0 0-16,0-9 3 0,-16 9-5 16,-1 0 2-16,18 0-2 0,-18 0-1 0,1-9 6 15,-1 9-3-15,17 0 0 0,0-10 0 16,-33 10 0-16,33 0 0 0,-33 0-2 0,17 0 2 16,-1-9 0-16,1 9 0 0,0 0 3 0,-1 0-3 15,1-9 0-15,-1 9 0 0,1 0 0 16,-1 0 0-16,17 0 0 0,-33-9 0 0,33 9 0 15,-33 0-3-15,17 0 5 0,-1 0 0 16,1-10-2-16,0 10 0 0,-1 0 0 0,1 0-2 16,-1 0 4-16,-16 0-5 0,17 0 4 0,-1 0-1 15,-16 0 1 1,0 0-3 0,0 0-2-16,0 0-16 0,0 0-16 15,0 0-12-15,0 0-11 0,0 0-3 0,0 0 0 16,0 0-47-16</inkml:trace>
  <inkml:trace contextRef="#ctx0" brushRef="#br0" timeOffset="-14026.05">20770 10251 7 0,'0'0'3'0,"0"0"3"0,0 0 6 15,0 0 1-15,0 0-1 0,0 0-3 16,0 0-2-16,0 0-2 0,0 0 0 0,0 0 1 15,0 0 0-15,0 0 0 0,0 0 1 0,0 0-2 16,0-10 2-16,0 10-2 0,0 0 0 16,0 0-2-16,0 0 0 0,0 0 0 0,0 0 1 15,0 0 2-15,0 0-3 0,0 0 5 16,16 0-1-16,-16 0-1 0,0 0 2 0,0 0-2 16,0 0 2-16,0 0-1 0,17 0 4 15,-17-9 0-15,16 9-4 0,1 0 1 0,-17 0 1 16,16 0-1-16,18 0 0 0,-34 0 5 15,33 0-1-15,0 0-1 0,-33 0 4 0,33-19-8 16,-17 19-2-16,17 0 2 0,0 0-4 0,1 0 2 16,-1 0-2-16,0-18 5 0,0 18-2 15,0 0-1-15,0 0-3 0,16-19 0 0,-15 19 0 16,-1-9-2-16,0 9-2 0,0-9 3 16,16 9-1-16,-16-10 1 0,1 10 2 0,-1-9-3 15,16 9 2-15,-16-9-5 0,0 9 3 0,0 0 0 16,1-10 1-16,-1 10 1 0,0-9-2 15,-17 9 0-15,17 0-2 0,0 0 2 0,0 0 1 16,0-19 2-16,-16 19-3 0,16 0-2 16,-16 0 2-16,16 0 2 0,0 0-4 0,-17 0 4 15,17-18-1-15,0 18-4 0,1 0 3 0,-18 0 2 16,17 0 1-16,0 0-3 0,0 0-2 16,0-19 2-16,0 19 0 0,-16 0 2 0,16-9-4 15,-16 9 5-15,16 0-6 0,-17-9 3 16,17 9 0-16,0 0 2 0,0-10-5 0,-33 10 4 15,33 0-1-15,-16-9 0 0,0 9 0 0,-1 0 2 16,17-9 0-16,-16 9-5 0,-1 0 0 16,17 0 4-16,-33-10-1 0,33 10 1 0,-33 0-3 15,17 0 2-15,-1-9 3 0,1 9-3 16,0 0 0-16,-1 0 2 0,1 0-4 0,-1 0 2 16,17 0 0-16,0 0 2 0,-33 0-2 0,33 0-2 15,-33 0 2-15,17 0 0 0,-1-19 1 16,1 19 0-16,0 0-1 0,-1 0 0 0,1 0 1 15,-1 0-1-15,1 0 0 16,-1 0 0-16,17 0 0 0,-33 0-2 0,0 0 0 16,33 0 2-16,-33 0-2 0,0 0 5 15,0 0-1 1,0 0 1-16,0-18-3 16,0 18-2-16,17 0 2 15,-17 0 2-15,0 0-4 0,16 0-1 16,-16 0-1-16,0 0-22 0,17 0-10 0,-17-19-14 15,0 19-4-15,0 0-1 0,16-9 1 16</inkml:trace>
  <inkml:trace contextRef="#ctx0" brushRef="#br0" timeOffset="-13326.56">23184 9162 26 0,'0'0'16'0,"0"10"-4"0,0-10-6 15,0 9-1-15,0-9 2 0,0 9 4 0,0-9 1 16,0 9-2-16,0 1 0 0,0-1 0 0,0 0-1 16,0 10 5-16,0-19 4 0,17 19-4 15,-17-1-3-15,0-18 3 0,0 19-1 0,0-1 0 16,16 1 0-16,-16-10 4 0,0 10-2 15,33 18 2-15,-33-28-3 0,0 10-5 0,0 9-3 16,0 0-4-16,0-10 8 0,0 1 2 0,33 0 4 16,-33-1-6-16,0 10-2 0,0-9-2 15,0-1 2-15,0 1-5 0,0 0 2 16,0-1 8-16,0-9 10 0,0 10 0 0,0 0-11 16,0-1-3-16,0-8-4 0,0-1 2 0,0 9-3 15,0-8-4-15,0 8 2 0,0 1-2 0,0 0 0 16,0-19 0-16,0 18 1 0,0-9-1 15,17 1 0-15,-17-10 4 0,0 9-2 0,0 0-5 16,0 1 3-16,0-1 3 16,0-9-5-16,0 0 3 0,0 9-1 0,0-9 2 15,0 0-1-15,0 19-1 0,0-19-12 16,0 0-20-16,0 0-17 0,0 0-15 16,0 0-12-16,0 0-3 0,-17 0 4 0</inkml:trace>
  <inkml:trace contextRef="#ctx0" brushRef="#br0" timeOffset="-12294.13">20141 9506 5 0,'0'0'3'0,"0"0"4"15,0 0 4-15,17 0 0 0,-17 0-3 0,0 0-1 16,0 0-2-16,0 0-1 0,0 0-1 16,0 0 0-16,0 0 0 0,0 0 3 15,0 0 0-15,0 0-1 0,0 0 0 0,16 0-2 16,-16 0 1-16,0 0 1 0,0 0-1 0,17 0-2 15,-17-18 3-15,17 18 1 0,-17 0-3 16,16 0 1-16,-16 0-1 0,17 0 0 0,16 0 0 16,-33 0 4-16,33 0-1 0,-33 0-2 15,16 0 0-15,1 0-2 0,-1 0-2 16,1 0 1-16,-1 0 1 0,1 0-2 0,0 0 0 16,-1 0 0-16,1 0 0 0,16 0 0 0,-33 0 0 15,33 0 1-15,-33 0-1 0,16-19 0 16,17 19 2-16,-16 0-2 0,-1 0 0 0,1 0 0 15,0-9 0-15,-1 9 0 16,1 0 0-16,16 0 0 0,-33 0 2 0,0-9-2 16,33 9-3-16,-33 0 5 15,0 0-2-15,16 0 0 16,-16 0-2-16,17 0 3 16,-1 0 0-16,-16 0-10 15,0 0-14-15,17 0-6 16,-17 0-2-16,0 0-1 0</inkml:trace>
  <inkml:trace contextRef="#ctx0" brushRef="#br0" timeOffset="-11061.88">20158 9506 7 0,'0'0'4'0,"0"0"4"15,0 0 2-15,0 0-1 0,0 0-1 16,0 0-2-16,0 0-3 0,0 0-1 0,0 0 0 16,0 0 0-16,0 0 1 15,0 0 0-15,0 0 0 0,0 0 3 16,0 0 0-16,0 0 0 0,0 0 1 0,0 0-1 15,0 19 0-15,0-19 0 0,0 0 2 0,0 0 0 16,0 0-4-16,-17 9 2 0,17 1-4 16,0-10 2-16,0 9 1 0,0-9 0 15,0 9-1-15,0 1 1 0,0-10 2 0,0 18 0 16,0-18-2-16,0 0 0 0,0 19-3 0,0-19 2 16,17 0 11-16,-17 18 3 0,0-18-7 15,0 10-2-15,0-1-3 0,16 0 1 16,-16 1 13-16,0 8-3 0,0-9-7 0,17 10-3 0,-17 0-4 15,17-1-2-15,-17-18 1 0,0 19-1 16,0-1-1-16,16-8 0 0,-16 8 0 16,0 1 2-16,0 0 0 0,0-1-1 0,0 1-1 15,0-1 1-15,0 1-1 0,0 9 0 16,0-10 0-16,0 1 0 0,0-19-2 0,17 19 2 16,-17-10 2-16,0 10-5 0,0-10 3 0,0 0 1 15,0 10-1-15,0-19 1 0,0 18-1 16,0-18 0-16,0 19 0 0,0-19 0 15,0 9-2-15,0 1 4 16,0-10 1-16,33 9-3 0,-33 0 0 16,0 1 0-16,0-10 2 15,0 9-2-15,0-9-2 0,0 9 2 0,0 10 0 16,0-19 2-16,0 0-2 0,0 18 0 16,0-18-2-1,0 19 2-15,0-19 1 0,0 0 1 16,0 0-6-16,0 9 4 0,33-9 0 15,-33 10 0-15,0-1 3 16,0 0-1 0,0-9-6-1,0 0 5-15,0 0 1 16,0 0 0 0,0 0-1-16,0 0 0 0,0 0 0 46,0 0 0-46,0 0 1 16,0-9-2-16,0 9 0 0,0 0-2 16,0-9 5-16,16 9-5 15,-16-10 2-15,17 10 2 0,-1-9-5 16,-16 9 5-16,17 0-2 16,-1 0 0-16,-16 0 1 0,17-19-1 15,0 19 0-15,-1 0 0 0,-16 0 0 0,17 0 0 16,16 0 0-16,-33-18 0 0,33 18 0 15,-33 0 0-15,16 0 0 0,1 0 0 16,-1 0-2-16,-16 0 0 0,17 0 4 0,-1 0 0 16,1 0-2-16,0 0 1 0,-1 0-1 15,1 0 0-15,-17-19-2 0,33 19 3 16,-33 0-1-16,33 0 2 0,-33 0-2 16,16 0 0-16,-16 0-2 15,17 0 2-15,-1 0 2 0,1 0-2 16,-1-9 0-16,1 9 1 15,-1 0 1-15,-16-9-4 16,34 9 2-16,-34 0 0 0,33-10 0 16,-33 10 0-1,0 0-2 1,33 0 2-16,-33 0-3 16,0 0-25-16,0 0-20 0,0 0-10 15,0 0-4-15,0 0 2 0</inkml:trace>
  <inkml:trace contextRef="#ctx0" brushRef="#br0" timeOffset="-6549.58">24276 9144 5 0,'-17'0'11'16,"17"0"5"-16,0 0 0 0,0 0-5 0,0 0-2 16,0 0-2-16,0 0 0 0,-17 0 1 15,17 0 3-15,0 0-2 0,0 0 0 0,0 0 0 16,0 0-1-16,0 0 0 0,0 0 0 0,0 0 1 15,0 0-3-15,0 0 1 0,0 0-1 16,0 0-1-16,17 0 1 0,-17 0-2 16,0 0-1-16,17 0 1 0,-1-19 1 0,-16 19-1 15,33 0 0-15,-33 0 5 0,17 0-4 0,-1 0 2 16,17 0-4-16,-16-19 1 0,16 19-3 16,0-9-1-16,0 0 1 0,0 9 2 0,17-9-3 15,-17 9 2-15,16 0-4 0,1-10 2 16,-17 10 0-16,17-9 0 0,-1 9 3 0,1-9-1 15,-17 9-2-15,17-10 0 0,-1 10 0 0,-16 0 0 16,17 0 0-16,-17-18 3 0,17 18-3 16,-17 0 3-16,0 0 2 0,0-19 11 0,0 19-6 15,0 0-2-15,0-19-5 0,0 19-2 0,0-9 2 16,0 9-3-16,0 0 1 0,17-9-1 16,-34 9 0-16,18-9 0 0,-1 9 3 0,16-10-3 15,-16 10 0-15,-16-9 0 0,16 9 2 16,0 0-2-16,0-9-2 0,0 9 2 0,-16 0 0 15,-1-10 0-15,17 10 0 0,-16 0 0 0,16 0 2 16,-33 0-2-16,16 0 0 0,1 0-2 16,-1 0 2-16,1 0 2 0,0 0-2 0,-1 0 0 15,1 0 0-15,-1 0 0 16,1 0-2-16,-1 0 2 0,1 0 0 16,16 0-2-16,-33 0 3 0,0 0-3 15,0 0-6-15,0 0-18 0,0 0-8 0,0 0-5 16,0 0 1-16,0 0-1 0,0 0 2 15,0 0 1-15</inkml:trace>
  <inkml:trace contextRef="#ctx0" brushRef="#br0" timeOffset="-4766.47">24209 9097 6 0,'0'0'4'0,"0"0"4"0,0 0 4 15,0 0 2-15,0 0 0 0,0 0 2 0,0 0-5 16,0 0 2-16,0 0 0 0,-16 0-1 0,16-9 2 15,0 9-3-15,0 0 2 0,0 0-1 16,0 0 0-16,0 0-3 0,0 0 0 16,0 0 1-16,0 0-3 0,0-9-2 0,0 9-2 15,0 9-1-15,0-9 0 0,0 0 0 16,0 9 1-16,16-9-2 16,-16 9 0-16,0 10-1 0,0-19 2 15,0 19-1-15,17-19 0 0,-17 0 2 16,0 18 2-16,0-8 12 0,0-1 6 0,0 0-2 15,0 10-5-15,0-1-7 0,0 1 0 0,0 0 1 16,0-1 16-16,0 1 3 0,0-1-9 16,0 1-5-16,0 9-8 0,0-10-1 0,0 1-2 15,0 0 2-15,0 9-1 0,0-10 4 0,0 1 12 16,0-1 6-16,0 10-6 0,0-9-9 16,0 0-3-16,16-1-7 0,-16 1-2 0,0-1 3 15,0-8-1-15,0-1-2 0,0 10 1 16,0-10 3-16,0 9 3 0,0 1-5 0,0-19 0 15,17 19-2-15,-17-1 4 0,0-18-6 16,0 10 5-16,0-1-3 0,0 0 0 16,0-9 2-16,0 9-2 0,0 1 0 15,0-1 0-15,17-9 0 16,-17 0 3-16,0 9-3 0,-17-9 0 16,17 19-2-16,0-19 4 0,0 0-5 15,0 0 5-15,0 0-2 16,0 19 0-1,0-19-3-15,0 0 6 0,0 0-3 16,17 18-2-16,-17-18 5 16,0 0-2-16,0 0 0 0,0 9-3 15,16-9 3-15,-16 10-1 16,0-10 3 0,0 0-5-1,0 0 5-15,0 0-2 16,0 0 2-16,0 0 0 0,0 0-2 0,0 0 4 15,0 0-8 1,0 0 5-16,33 0-5 16,-33-10 5-16,0 1-2 15,0 9 2-15,0 0-5 0,17 0 4 16,-17-18-1-16,16 18 2 0,-16 0-4 0,17 0 2 16,-1-19 0-16,1 19-3 15,-1 0 3-15,1 0 3 16,-1 0-3-16,1 0 0 0,16-19 0 15,-33 19 0-15,33-9-3 0,-16 9 3 0,-1-9-3 16,1 9 5-16,16-10 0 0,0 10 0 0,-17-9-2 16,34 9 1-16,-17 0-1 0,-33-9-3 0,33 9 3 15,0 0 0-15,0-9-2 0,-16 9 6 16,16 0-4-16,0-10 0 0,0 10 0 0,-16 0 0 16,16 0 0-16,-17 0-2 0,17 0 0 15,-16 0 5-15,16 0-2 0,0-18-1 0,0 18-2 16,-33 0 2-16,33 0 0 0,-16 0 2 0,16 0-2 15,-17 0 0-15,17-19-3 0,17 19 3 16,-17 0 0-16,-33 0 0 0,33 0 0 0,-16 0 0 16,16 0 0-16,-17 0 0 0,17 0 0 0,-16 0-3 15,16-19 3-15,-17 19 0 0,18 0 2 16,-18 0-4-16,17 0 7 0,-16-9-4 0,-1 9-1 16,17 0 1-16,-16-9-3 0,16 9 2 0,-17 0 0 15,17-9 3-15,-16 9-6 0,16 0 1 16,-16 0 5-16,-1 0-6 0,17-10 5 0,-16 10-5 15,16 0 7-15,-33 0-4 0,33 0 2 16,-17-9-4-16,1 9 2 0,0 0 1 0,16 0-1 16,-17-9-2-16,1 9 2 0,16 0 4 0,0 0-8 15,-33-10 4-15,16 10-4 0,17 0 6 0,-16 0-2 16,0 0 0-16,-1 0-2 0,1 0 5 16,-1 0 0-16,17-18-3 0,-16 18 0 0,16 0 0 15,-33 0 0-15,16 0-3 0,1 0 3 16,-17 0 2-16,16 0-2 0,1 0-2 0,-1 0 2 15,1 0 2-15,0 0-2 0,-1 0 0 16,1-19-3-16,-17 19 5 16,16 0 0-16,1 0 1 0,16 0-3 15,-33 0 0-15,16 0-2 16,1 0 2-16,-17 0-4 0,16 0 4 16,-16-18 0-16,17 18 2 0,-17 0 1 0,16 0-3 15,-16-10 0-15,17 10 2 0,-17 0-4 16,0 0 4-16,0 0-4 0,0-9-29 15,17 9-28-15,-17 0-40 0,0-9-15 0,0-1 0 16,-17 10 16-16</inkml:trace>
  <inkml:trace contextRef="#ctx0" brushRef="#br0" timeOffset="-3085.49">26061 8920 11 0,'0'0'12'0,"0"0"3"0,17 0-3 16,-17-18-2-16,0 18-4 0,0 0-1 15,0 0-2-15,17 0 1 0,-17 0 1 0,0 0 1 16,16 0-1-16,-16 0 2 0,17 0 2 16,-1 0 0-16,-16 0 3 0,17 0 0 0,-1 0 0 15,1 0-1-15,16 0 0 0,-17 0-3 16,1 0 2-16,16 0-6 0,-16-19 0 0,16 19-1 15,0 0-1-15,-17 0 3 0,34 0-2 0,-34 0 3 16,17 0-1-16,0 0 0 0,1 0 1 16,-1-18-2-16,0 18 3 0,0 0 2 0,-17 0-1 15,17-10 2-15,0 10-2 0,-16 0 1 0,0 0 0 16,16-9 1-16,-17 9 1 0,1 0 1 16,16-9 0-16,-33 9 0 0,33 0 0 0,-17-10-5 15,1 10 2-15,-1 0-4 0,-16 0-2 16,17-9 0-16,0 9 3 0,-1 0 1 0,1 0 3 15,-17 0 0-15,16-9-4 0,1 9 2 0,-17 0-4 16,33 0-1-16,-33 0 1 0,16 0-3 16,-16 0 2-16,17 0-3 0,-1 0 1 0,-16 0 1 15,17-10-2-15,-1 10 0 0,1 0 0 16,-17 0 2-16,16 0 1 16,-16 0-6-16,0 0 5 15,17 0 0-15,-17 0 1 0,0 0-6 16,0 0 4-16,0 0 1 15,0 0-5-15,0 10 4 16,0-10-4-16,0 0 4 16,0 0 2-16,0 0-2 0,0 0 1 0,0 9-2 15,0-9 1-15,0 0 2 0,0 9 0 0,0 1-1 16,-17-1-2 0,17 0 0-16,0 1-2 0,0-10 3 0,0 18-1 15,0-18 1-15,0 19-4 0,0-19 5 16,0 18 1-16,0-8-1 0,0-1-4 0,0 0 3 15,0 1-1-15,0 8-4 0,0-9 5 0,0 10 0 16,0 0 1-16,0-19-2 0,0 18 0 16,0-8 0-16,0-1 2 0,0 10-2 0,17-10 0 15,-17 0-2-15,0 0 7 0,0 10-5 0,0 0 0 16,0-19 2-16,0 18 0 0,17-8-2 16,-17-1 0-16,0 0 2 0,0 0 1 0,0 10-3 15,0-10-2-15,0 10 4 0,0-19-2 16,0 19 0-16,0-1 0 0,0-18 0 0,0 9 0 15,0 1 0-15,0-1 0 0,0 0 1 0,0 1-1 16,0-1 0-16,0 0-3 0,0-9 6 16,0 19 1-16,0-19-4 0,0 18 2 0,0-18-6 15,0 0 1-15,0 19 5 0,0-19-1 0,0 0 1 16,0 9-4-16,0-9 5 0,-17 0-3 16,17 10 0-16,0-10-3 15,0 9 3 1,0-9 3-16,0 9-5 15,0-9 5 1,0 0 0-16,0 10-3 0,0-10-4 16,0 9 6-1,0-9-5 1,0 9 3 0,0-9 4-16,0 0-6 15,0 0 3-15,0 0 0 16,0 19 1-16,0-19-5 0,0 0 4 15,0 0 2-15,0 0-5 16,0 0 0 0,0 0-1-16,0 0 5 0,0 0-1 15,0 0 0-15,0 0-1 0,0 0 2 16,0 0 0 0,0 0-6-1,0 0 7-15,0 0-6 0,0 0 5 16,0 0-5-1,0 0 6-15,0 0-1 32,0 0-4-32,0 0 4 15,-17 0 1-15,17 0-6 16,0 0 1-16,-16 0 2 0,-1 0 2 16,17 0 0-16,-16 0-5 15,16 0 4-15,-17 0-3 0,1 0 2 0,-1 0 0 16,1 0 0-16,16 0 4 0,0 0-7 15,-33 0 3-15,16 0-2 0,1 0 2 0,-1 0 0 16,-16 0 0-16,16 0 0 0,1 0-3 0,-1 0 4 16,1 0 0-16,-1 0 2 0,1 0-3 15,16 0-2-15,-33 0 3 0,33 18-3 0,-17-18 2 16,1 0 4-16,-1 0-2 0,17 0-5 0,-16 0 3 16,-1 0 0-16,17 0-2 0,-17 0 5 15,17 0-5-15,-16 0 2 0,-1 0 0 0,17 0 2 16,-16 0-5-16,16 0 4 0,-17 0-1 15,1 0 1-15,16 0-3 16,0 19 4-16,0-19-7 16,0 0-4-16,-33 0-8 0,33 0-8 0,0 0-4 15,-17 0-6-15,17 0-6 0,0 0-2 0,-16 0-5 16,16 0 0-16,-17-19 3 0,17 19 2 16,0 0-1-16,-16 0-34 0</inkml:trace>
  <inkml:trace contextRef="#ctx0" brushRef="#br0" timeOffset="-571.03">29071 8567 7 0,'-16'0'2'15,"16"0"2"-15,0 0 2 0,0 0 2 16,0 9 0-16,-17-9-1 0,17 0-3 0,0 0-1 15,-17 0 0-15,17 10 0 0,-16-10 1 0,16 0 0 16,-17 0-1-16,17 0 1 0,0 9 1 16,-33-9 0-16,33 0 1 0,-16 0 0 15,-1 0 1-15,17 0 0 0,-16 0-1 0,16 0 1 16,-17 0 0-16,17 0-1 0,0 9 1 0,0-9-1 16,0 0 2-16,0 0-1 0,0 0 1 15,0 0-1-15,0 0 1 0,0-9 0 0,0 9-2 16,0 0 0-16,0 0 3 0,0 0-1 15,0 0-3-15,17 0 2 0,-17 0-1 0,16 0 2 16,1 0-4-16,-1-9 1 0,17 9 0 0,-33 0-2 16,33-10 0-16,-16 10 1 0,16-9-2 15,0 9 3-15,0-9 1 0,0 9-3 0,17 0-1 16,-17 0-1-16,0-19-1 0,17 19 0 0,-17 0 0 16,16 0 1-16,-16-19-1 0,1 19 0 15,15 0 0-15,-16 0 1 0,33 0 1 16,-49 0-4-16,32-18 2 0,1 18 0 0,-17 0 0 15,17 0 0-15,-1-9 0 0,1 9 0 0,0 0 1 16,-1 0-1-16,1-10 0 0,-1 10 0 16,1 0 0-16,0-9 0 0,-1 9 0 0,1 0 0 15,-1-9 2-15,1 9-4 0,-17 0 2 16,17-10 0-16,-1 10 0 0,1 0 1 0,-17-9-1 16,17 9 0-16,-17-9 0 0,16 9 2 15,-16 0 6-15,17 0 10 0,-17 0-4 0,0-19-4 16,0 19-4-16,17 0-1 0,-17 0-2 15,0 0-3-15,0-19 1 0,0 19-1 0,17 0 1 16,-17 0-1-16,0-18 0 0,0 18 0 16,0 0 2-16,0 0-2 0,0 0 3 0,0 0-3 15,0 0 0-15,0 0 2 0,-16-9 0 16,16 9 0-16,-16 0-2 0,-1 0 3 0,17 0-3 16,-16 0 5-16,-1 0 1 0,1 0 4 15,-1 0 2-15,1 0-1 0,-1 0-8 0,1 0 2 16,-1 0-4-16,1 0 0 0,0 0 1 15,-1 0-2-15,1 0 0 0,-1 0 0 16,-16 0 1-16,17 0-1 0,-17 0-2 16,16 9 4-16,1-9 0 15,-1 0-2-15,-16 0 2 16,17 0-2-16,-17 0-2 0,0 0-7 16,0 0-19-16,16 0-20 0,-16 0-15 15,-16 0-4-15,16 0 1 0,-17 0 7 0</inkml:trace>
  <inkml:trace contextRef="#ctx0" brushRef="#br0" timeOffset="1477.4">28790 8576 1 0,'-17'0'2'0,"17"0"-1"0,0 0 1 15,0 0 1-15,0 0 2 0,0 0-1 0,0 0 1 16,-33 0 0-16,33 0-3 0,0 0 0 0,-16 10-1 16,16-10 1-16,-17 0-2 15,1 0 2 1,16 0 1-16,0 9 0 0,0-9 0 15,-17 0-1-15,17 0-1 0,0 0 1 0,-16 0 1 16,16 0 2-16,0 0 0 0,0 0-2 16,0 0 0-16,0 0 0 0,0 0 0 0,0 0 0 15,0 0 1-15,0 0-1 0,0 0 1 0,0 0 1 16,0 0-2-16,0 0 1 0,0 0 1 16,0 0-2-16,0 0 1 0,0 0-2 15,0 0 0-15,0 0 0 0,0 9-2 47,0-9 3-47,0 9-2 0,0 1 1 16,0-10 5-16,0 18-2 15,0-18-2-15,16 0 2 0,-16 19-2 0,0-19 0 16,0 0-1-16,0 19 1 0,0-19 0 16,0 0-1-16,0 0 5 0,0 9-3 0,0 0 5 15,0 0-1-15,0 1 0 0,0-1 5 16,0 0-5-16,0 1-4 0,17 8-1 0,-17-18-1 15,0 19 5-15,0-1 10 0,0-18-1 0,0 10-7 16,0 8-1-16,0-8-8 0,0 8 1 16,16-8 2-16,-16 8 1 0,0 1 10 0,0-1 9 15,17-8-8-15,-17 8-5 0,0 1-5 16,0-1 1-16,0 1-6 0,0 0 4 0,0-1-4 16,0-8 3-16,0-1-1 0,0 10 2 15,0-1 3-15,16 10-5 0,-16-28 0 0,0 19 2 16,0-1-3-16,0-8 0 0,0-1 0 0,0 0-1 15,0 10 0-15,0-10 0 0,0 0 0 16,0 10 3-16,0-19-1 0,0 19-2 0,0-19 0 16,0 18 1-16,0-18-1 0,0 9 0 15,0 1 0-15,0-1 0 0,0 0 0 16,0 1 0-16,33-1-2 16,-33 0 2-16,0-9 1 15,0 0-3-15,0 19 2 0,0-19 1 16,-33 0-1-16,33 0 1 15,0 0 2-15,0 0-2 0,0 0-3 16,0 0 4-16,0 0-1 16,0 0 0-1,0 0 3-15,0 0 8 0,0 0 5 16,0 0-1-16,0 0 0 0,0 0-2 0,33 0-5 16,-33 0-5-16,0 0 0 0,0 0-2 15,0 0 0-15,0 0 2 0,0 0-3 16,0-19-4-16,17 19 3 0,0 0 0 0,-17-9 0 15,16 9 0-15,1-9 3 0,-1 9-3 16,1 0 0-16,16-10 0 0,-17 10-2 0,17-9 2 16,0 9 1-16,-16 0-4 0,16-9 6 0,0 9-3 15,0 0 0-15,0-10-2 0,0 10 2 16,0-9 3-16,-16 9-5 0,16 0 2 0,0 0 1 16,0 0-1-16,-16 0-2 0,16 0 3 15,16 0-1-15,-49 0 2 0,33 0 0 16,-16 0-2-16,0 0-4 0,16 0 4 0,-17 0 1 15,1 0-3-15,16 0 2 0,-17-18 0 0,17 18 2 16,-16 0-4-16,-1 0 2 0,17 0 0 16,-16 0 0-16,16 0 2 0,-16 0-2 0,16 0 0 15,0 0 2-15,-17-19-2 0,17 19 2 16,0 0-5-16,-16 0 0 0,16 0 3 0,0 0 2 16,0 0-2-16,-16 0 0 0,16-19 1 0,-17 19-3 15,17 0 2-15,-16 0-2 0,16 0 2 16,-16 0 2-16,-1-9 0 0,17 9-2 0,-16 0 0 15,-1 0 0-15,1 0 0 0,16 0-2 0,-17-9 0 16,1 9 0-16,-1 0 2 0,18 0 5 16,-18 0-4-16,17-10-4 0,-16 10 3 15,-1 0 0-15,17 0 1 0,-16 0-1 0,16 0-2 16,-17-9 2-16,18 9 0 0,-18 0 0 0,17 0 4 16,-16 0-4-16,16 0-2 0,-17 0 2 15,1 0 2-15,16-9-4 0,-17 9 2 0,1 0 0 16,16 0 0-16,-16 0 0 0,16 0 0 15,-17 0 0-15,1 0 1 0,16 0-1 0,-17 0 0 16,17 0 0-16,-16 0 0 0,-1-9 0 16,18 9 3-16,-18 0-3 0,17 0 0 0,-16 0 7 15,-1 0 0-15,17 0-5 0,-16 0 1 16,-1-10 2-16,1 10-3 0,16 0-2 0,-16 0 0 16,-1 0 3-16,1 0-3 0,16 0-3 0,-17 0 3 15,1 0 0-15,16-18 0 0,-17 18 3 16,1 0-2-16,-1 0 1 0,17 0-2 0,-16 0-2 15,0-19 3-15,-1 19-1 0,1 0 0 16,-1 0 0-16,1 0 1 0,-1 0-1 0,1 0-3 16,-1 0 3-16,1-19 0 15,-1 19 2-15,1 0-2 0,-17 0 3 16,16 0-3-16,-16 0-3 16,0 0 5-1,0 0 0-15,0 0-4 16,0 0-4-16,0 0-13 15,0-9-20-15,0 9-22 0,0 0-9 16,0 0-1-16,17 0-5 0,-17-9 2 0,0 9-55 16</inkml:trace>
  <inkml:trace contextRef="#ctx0" brushRef="#br0" timeOffset="2825.92">31899 8381 5 0,'0'0'5'0,"0"0"7"0,0 0 2 15,0 18-3-15,16-18-3 0,-16 0-1 16,0 0 2-16,0 0 1 0,0 0-1 0,0 0-1 15,0 0 0-15,0 0 2 0,0 0 1 16,0 0 2-16,0 0 0 0,0 0 2 0,0 0 0 16,0 0 1-16,0 19-2 0,0-19 0 15,0 0-1-15,-16 19 1 0,16-19 0 0,0 0 0 16,0 9 1-16,0 0-2 0,0 1 6 16,0-1-2-16,0 10-2 0,0-10 1 0,0 9 2 15,0 1 1-15,0 0-4 0,0-19-5 16,0 18 0-16,0 1 11 0,0 9 10 0,0-10-2 15,0 1-11-15,0 0-5 0,0-1-6 16,0 10-2-16,0-9-3 0,0-1 0 0,0 1 5 16,16-1-7-16,-16 1 0 0,0 0 4 15,0-10-4-15,0 10 4 0,0-1-4 0,0 1 4 16,0-19-6-16,0 18 2 0,0-18 1 0,0 10-1 16,0-1 4-16,17 0-4 0,-17 1 0 15,0-1 0-15,0 0 0 0,0 0 2 16,0-9-4-16,0 0 4 0,0 19 2 15,0-19-8-15,0 0 6 16,0 0-1-16,0 0 1 16,0 0-1-16,0 0 0 15,0 0-3 1,-17 0 5 0,17 0-6-16,0 0 6 0,0 19-3 15,0-19-3-15,0 0 1 16,0 0 6-16,17 0-1 15,-17 0-2 1,0 0-3-16,0 18 2 0,0-18 2 16,0 0 1-1,0 0-6 1,0 0 5 0,0 0-5-16,0 0 4 0,0 0-1 15,0 0 3-15,0 0-6 0,0 10 3 16,0-10 2-1,0 0-5-15,0 9 6 0,0-9-6 32,0 0-1-17,0 0 5-15,0 9 3 0,0-9-7 16,0 0 1-16,0 0 0 16,0 10-3-1,0-10-1-15,0 0 2 0,0 0 0 0,0 0 1 16,0 0-3-16,0 0 1 0,0 0 3 15,0 0-1 1,0 0 1-16,0 9 2 0,0-9 3 31,0 0-2-31,0 0-3 0,0 0 0 16,0 0-5-16,0 0-1 0,0 0-1 0,0 0 1 16,0 0 3-16,0 0-2 0,0 0 2 15,0 0 2-15,-17 0 1 16,17 0 4-16,0 0-7 0,-16 0 6 15,16-9-1-15,-17 9 0 0,17 0-2 16,-16 0 6-16,-1 0-4 0,1 0 0 16,-1 0 2-16,1 0-4 0,-1 0 2 0,1-10 0 15,-1 10-2-15,0 0 5 16,1 0-5-16,-1 0 3 0,1 0-1 16,-17 0-2-16,16 10-6 0,1-10-13 0,-1-10-10 15,-16 10-9-15,17 0-4 0,-18 0-2 0,18 0-2 16,-17 0-6-16,0-9-4 0,16 9-1 15</inkml:trace>
  <inkml:trace contextRef="#ctx0" brushRef="#br0" timeOffset="5724.48">18041 11404 44 0,'-16'0'19'0,"16"0"-6"0,-17-19-1 16,17 19 4-16,0-9 6 0,-16 9 4 0,16 0 1 15,0-9 0-15,0 9-5 0,0 0-8 16,-17 0-6-16,17 0-5 0,0 9 1 0,0-9 0 16,0 9 4-16,0 10 2 0,17 0 5 15,-17-10 0-15,0 9 3 0,0 1 6 0,0 9 8 16,16 0 2-16,-16 0 5 0,0 0 5 0,17 0-1 15,-17 9-7-15,0-9-7 0,16 0-15 16,-16 0-1-16,17 9-7 0,-17-9-3 16,16 0-3-16,-16-1 4 0,17-8-1 0,-17 18 0 15,33-18-6-15,-33-1 3 0,0 10 0 0,0-9 2 16,33 0 1-16,-33-1-3 0,0-9 2 0,0 10-2 16,0-10 0-16,0 1 3 0,0-1-3 15,33 0 0-15,-33 10-7 0,0-19-29 16,0 0-18-16,0 0-6 0,0 0-15 0,0 0-3 15,0 0-3-15,0 0 2 0,-33 0 13 0,33-19 9 16</inkml:trace>
  <inkml:trace contextRef="#ctx0" brushRef="#br0" timeOffset="7821.65">18008 11423 20 0,'-16'0'19'0,"16"0"-2"0,0 0-1 0,0 0-2 16,0-19-5-16,0 19-2 0,0 0-2 0,0 0-3 16,0 0 0-16,16 0 0 15,1 0 0-15,-1 0 3 0,-16 0 5 16,17 0-2-16,16 0 2 0,0 0 2 16,0 0 5-16,0 0-2 0,-16-19 3 0,16 19-4 15,16 0-4-15,1-9-4 0,-17 9-2 16,17-9 2-16,-1 9-4 0,1-10 4 0,16 10 10 15,-16-9-5-15,16 0-4 0,0 9-5 0,0-9-2 16,0 9 0-16,17-10 0 0,-17 1 2 16,-16 9-2-16,16-9 1 0,0 9-1 0,0 0 0 15,-16-19 0-15,16 19 1 0,0 0-1 16,-16-19 0-16,16 19 0 0,0-9 0 0,-17 9 0 16,1-9 0-16,33 9-2 0,-50-9 2 0,0 9 1 15,17-10 0-15,-1 10-1 0,1-9-3 16,-17 9 5-16,-17 0-2 0,17-9 1 0,0 9-1 15,1 0 0-15,-1 0 0 0,0-10 3 16,0 10-3-16,-17 0 0 0,17 0-2 0,-16-9 2 16,16 9 0-16,0 0-2 0,-16-9 3 0,16 9-1 15,0 0 2-15,-17 0-4 0,17 0 2 16,-16 0 0-16,16 0 0 0,-16 0 2 0,16 0-2 16,0 0 2-16,-33-19-4 0,33 19 0 15,-17 0 2-15,1 0 2 0,-1 0-2 0,17 0 0 16,-16-18 1-16,-1 18-1 0,18 0 0 0,-34-10 1 15,33 10-1-15,0-9 0 0,-33 9 0 16,16 0 0-16,1-9-2 0,-1 9 3 0,1-10-1 16,-17 10 2-16,16-9-2 0,1 9-2 15,-1 0 2-15,18-9 0 0,-34 9 0 16,33 0 0-16,-33-10 0 0,33 10 0 16,-33-9 0-16,0 9 0 0,16 0 0 0,1 0 0 15,-17-9 0-15,16 9 0 0,1 0 0 16,-1 0 0-16,1 0 0 0,-1 0 1 0,17 0-1 15,-33 0 0-15,34 0-2 0,-34 0 3 16,0-19-1-16,16 19 1 0,1 0-1 0,-1 0-2 16,-16 0 0-16,0 0 6 0,17 0-3 0,-17 0 1 15,0 0 0 1,0 0 4-16,0 0 1 0,0 0 0 16,0 0-2-16,0 0-2 0,0 0-2 15,0 0 1-15,0 0-5 0,0 0 4 0,0 0 0 16,0 19-1 15,16-19-2-15,-16 0 4-16,0 0-2 0,0 0 2 15,0 9-2-15,0 0 0 0,0 1 2 16,17-1-2-16,-17 0 0 0,0 10 0 0,0-10-2 16,0 19 3-16,0-28-1 0,0 19 0 15,0-1 0-15,0 1 0 0,0 0 0 0,16-1 0 16,-16 10 0-16,0-9 2 0,0-1-2 15,0 1 0-15,0 9 0 0,0-10 0 0,0 20 0 16,0-29 0-16,0 9 0 0,0 1-3 0,0 9 5 16,0 0-2-16,17-10 2 0,-17-18-2 0,0 19 0 15,0-10 0-15,0 1 0 0,16 8 0 16,-16-8 0-16,0-1 0 0,0 0 2 16,0 10-2-16,33-19 0 0,-33 18 0 15,0-18-2-15,0 0 2 0,0 0 2 16,0 10-2-16,0-1-3 31,0-9 4-15,0 0 2-16,0 0-5 0,0 0 4 15,0 0-1-15,0 0 1 0,0 9-2 16,-33-9 0-16,33 0-2 16,0 0 4-16,-16 0-2 15,16 0-2-15,-17 10 5 0,1-10-3 16,-1 0 1-1,1 0-4-15,16 9 3 0,-17-9 0 0,1 0 0 16,-1 9 0-16,1-9 0 0,16 0 0 16,-34 0 0-16,34 10 0 15,-33-10 0-15,0 0 1 0,17 0-1 0,-1 18 0 16,1-18-2-16,-17 0 2 0,33 0 2 16,-33 0-2-16,0 19 2 0,-1-19-2 0,1 0 0 15,0 0-2-15,0 0 5 0,17 18-1 0,-17-18-2 16,0 0 4-16,-17 0-3 0,17 0 4 0,0 10-4 15,0-10 0-15,0 0-1 0,0 9 5 16,16-9 0-16,-16 0-3 0,16 0-1 16,-16 9 1-16,0-9-5 0,17 0 4 0,16 0 1 15,-33 0-2-15,0 10 0 0,0-10 4 0,16 0-4 16,-16 0 0-16,16 0 0 0,-16 0 0 0,17 9-4 16,-17-9 4-16,0 0 2 0,16 0-2 15,-16 0 2-15,0 9-2 0,16-9 0 0,-16 0 0 16,17 0 0-16,-17 9 0 0,0-9 0 15,16 0 0-15,1 0 0 0,-17 0 0 0,16 19 0 16,0-19 3-16,1 0-1 0,-1 0-2 0,1 0-2 16,-17 0 0-16,33 0 3 0,-33 0-1 15,16 0 2-15,1 19-2 0,-1-19-2 0,-16 0 0 16,16 0 2-16,1 0 3 0,-1 0-5 16,1 0 2-16,-17 0 0 0,33 0 3 0,-33 0 0 15,16 18-3-15,1-18-2 0,-1 0 2 0,1 0-2 16,-18 0 2-16,18 0 1 0,-1 0-3 0,1 0 2 15,16 0 2-15,-33 0-2 0,33 0 0 16,-33 10 0-16,16-10 0 0,1 0 0 16,16 0-3-16,-17 9 4 0,1-9 1 0,-1 0-2 15,1 0 0-15,-1 9 0 0,0-9-2 0,1 0 2 16,16 0 0-16,-33 0 0 0,33 9 2 0,-33-9-2 16,16 0 0-16,-16 0 0 0,17 10 0 15,-1-10 0-15,1 0-2 0,-1 0 2 0,-16 0-2 16,33 0 5-16,-33 0-2 0,0 9-3 0,16-9 6 15,1 0-3-15,-1 0-4 0,-16 0 3 16,17 0 1-16,-1 0-1 0,17 0 0 0,-33 0 2 16,33 9-6-16,-33-9 4 15,33 0 0-15,-33 0 2 0,16 0-4 0,17 19 2 16,-16-19 0-16,-1 0 2 0,1 0-4 16,-1 0 2-16,1 0 2 0,-1 0-2 0,17 0 2 15,-33 0-4-15,33 0 2 0,-33 0 0 0,33 19 0 16,-33-19-2-16,16 0 2 0,1 0 0 0,-1 0 0 15,1 0 3-15,-1 0-3 0,1 0-2 16,-1 0 5-16,17 0-5 0,-33 9 2 0,33-9 1 16,-33 0-1-16,33 0 0 15,-33 0 0-15,16 0 0 0,1 0 0 16,-1 0 0-16,1 0 0 16,-1 0 0-16,1 0-2 15,-1 0 2-15,17 0 2 16,0 0 0-16,-33 0-2 15,33 9 0 1,0-9-3 0,0 0 3-16,-33 0-2 31,33 0 4-31,0 9-2 0,0-9-2 16,0 0 2-1,0 0-25-15,0 10-21 0,0-10-16 0,0 0-9 16,0 0 0-16</inkml:trace>
  <inkml:trace contextRef="#ctx0" brushRef="#br0" timeOffset="9669.94">20968 12390 124 0,'0'-9'77'0,"-16"9"-37"15,16 0-19-15,0-10-11 0,0 10-4 16,0 0 6-16,0 0-2 0,0 0-2 0,0 0 2 15,-33 0-7-15,33 0-1 0,0 0 1 16,0 10 2-16,0-1 5 0,0 0 3 0,0 10 4 16,0-10-4-16,33 10-3 0,-33 9 2 0,0-10 15 15,0 1 10-15,0-1-4 0,0 10 1 16,0-9 0-16,0 18-2 0,0-28-9 0,0 19-6 16,0-9 0-16,16 9 3 0,-16-9-7 15,0 8 0-15,0-8-8 0,0 0-1 0,0-1 2 16,17 19-3-16,-17-18-2 0,0 0 0 0,0-1-3 15,0 1 0-15,16-1 2 0,-16-8 5 0,0 8-5 16,0 1 0-16,0-10 1 0,0 10-1 16,0-10-2-16,17 0-1 15,-17-9-22-15,0 10-14 0,0-10-7 0,0 0-12 16,0-10-19-16,0 10-13 0,0-9-3 0,0 0 6 16,0 0 11-16,0-1-50 0</inkml:trace>
  <inkml:trace contextRef="#ctx0" brushRef="#br0" timeOffset="11851.32">20952 12409 23 0,'0'0'25'0,"0"0"-7"16,0-10-7-16,0 10 0 0,0 0-2 16,0 0 0-16,0 0-1 0,0 0-2 0,0-9-2 15,0 9 2-15,0 0-1 0,0 0-2 0,0 0 3 16,0-9 2-16,0 9 0 0,16 0 3 15,1 0 2-15,-1 0 1 0,-16-10-1 0,17 10 4 16,-1 0-2-16,17 0-1 0,1 0 2 16,-1 0-1-16,0-18 0 0,-17 18-7 0,17 0-5 15,0 0 3-15,33-19-3 0,-32 19-3 0,-1-9 3 16,16 0-3-16,1 9 2 0,33-10-2 16,-50 1 3-16,16 9-3 0,1-9 2 0,-1-1 2 15,18 1-4-15,-18 9 0 0,1-9 0 16,32-1 2-16,-32 10-2 0,0-18-2 0,32 18 2 15,-49 0 0-15,34-19 0 0,-1 10 0 0,-17 0 1 16,18 9-1-16,-18-10 3 0,17 1-3 16,0 0 1-16,-16-1-4 0,0 10 1 0,-1-9 2 15,17 0 0-15,-16-1 0 0,0 10 0 16,32 0 0-16,-49-18 1 0,17 18 1 0,0 0-2 16,-1-19 0-16,-16 10-3 0,17 9 4 0,-1-9 1 15,-15 9 0-15,-1-10-4 0,16 10 2 16,-32-9-2-16,16 9 2 0,0 0 0 0,0-9 0 15,0 9 0-15,0-10 0 0,0 10 0 0,0 0 0 16,0 0 0-16,0 0 2 0,0 0-2 16,1 0-2-16,15-9 2 0,-32 9 0 0,16 0 0 15,0 0 0-15,0 0 0 0,0 0 0 0,0 0 0 16,0-9 0-16,0 9 0 0,-16 0 0 16,16 0 0-16,0-9 0 0,-17 9 0 0,18 0 0 15,-18 0 0-15,17 0 2 0,-16 0 6 16,-1-19 17-16,1 19 4 0,-1 0-8 0,17 0-10 15,-16 0-3-15,-1 0-4 0,1 0-1 16,16-19-1-16,-33 19-1 0,33-9-1 0,-33 9 0 16,17 0 0-16,-1 0 0 0,1-9 2 0,-1 9-2 15,-16 0 2-15,17 0-4 0,-1 0 4 16,-16 0 0-16,0 0 0 0,0 0-1 16,0 0-3-16,0 0 3 15,0 0 1-15,0 0 1 0,0 9-3 16,0-9 1-16,0 0 1 0,17 9-1 15,-17-9 0 1,0 19-3 0,0-19 6-16,0 0-6 15,0 0 4-15,0 19-4 16,0-19-1-16,0 0 3 0,16 0 0 0,-16 0 3 16,0 9-5-16,0-9 5 0,0 9-5 15,0 0 2-15,0 1 2 0,17-10-2 16,-17 9 2-16,0 0-2 0,0 1 0 0,0-1 3 15,0 0 0-15,33 10-3 0,-33-1 2 0,0-18-2 16,0 19 2-16,0-10-2 0,0 10 3 16,0-10-3-16,0 10 0 0,0 9 0 0,0-28 0 15,0 18-3-15,33 1 4 0,-33 0-1 16,0-1 0-16,0 1 0 0,0 9 0 0,0-10 0 16,0-8 0-16,0-1 2 0,0 10-2 15,0-1 2-15,0 1-4 0,0 9 3 0,0-28-3 0,0 18 2 16,0-8 3-16,-33-1-3 0,33 0 0 15,0 0-2-15,0 1 5 0,0-1-3 0,0 0-2 16,0 1 3-16,0-1-1 16,0-9-4-16,33 19 4 0,-33-19 0 15,0 0-2-15,0 0 0 0,0 18 3 16,0-18-3-16,0 0 0 0,0 0-1 16,0 0 5-16,0 0-5 0,0 0-1 15,0 0-1-15,0 0 0 16,0 0 2-16,0 0-1 0,0 0 0 0,0 0 0 15,0 0 2-15,17 0-4 0,-17 0 3 16,0 0-6-16,0 0 1 0,0 0-3 0,0 0 2 16,0 0-2-16,0 0-1 0,0 0 3 15,0 0 0-15,0 0 3 0,-17 0 4 0,17 0 0 16,0 0 2 0,-33 0-2-16,33 0 6 15,0 0-4-15,0 0-2 16,-33 0 5-16,33 0-5 0,-17 0 4 0,1 0-4 15,16 0 4-15,-17 0 1 0,1 0-3 0,-1 0 0 16,1 9 2-16,-1-9-2 0,1 0 0 16,-1 0-2-16,17 10 3 0,-33-10 2 0,0 0-3 15,16 0-2-15,-16 9 2 0,0-9 2 0,17 9-2 16,-17-9 0-16,16 0 2 0,-16 0-4 16,0 10 2-16,0-10 0 0,16 9 3 0,-16-9 0 15,0 0 2-15,0 9 0 0,0-9-3 0,0 10 0 16,0-10 2-16,0 9 0 0,0-9 2 15,0 0-4-15,16 19-2 0,-32-19 6 0,15 0-2 16,1 0 0-16,0 18 1 0,17-18-5 16,-17 0 0-16,16 0 2 0,-32 9 2 0,16-9-4 15,16 10 2-15,-16-10-2 0,0 0-3 0,16 9 4 16,-16-9-1-16,33 9 0 0,-49-9 1 0,16 0-4 16,-1 10 3-16,18-10 2 0,-17 0-2 15,16 9 0-15,-16-9 2 0,-16 0-2 0,16 9 0 16,0-9 0-16,-1 0-2 0,18 0 2 0,-1 10 2 15,-16-10-2-15,-16 0 0 0,32 9 0 16,1-9 0-16,-17 0 0 0,16 18 0 0,0-18 0 16,-16 0 0-16,33 0 0 0,-33 0 0 0,33 0 0 15,-49 19 2-15,32-19 0 0,1 0-4 0,-1 0 0 16,-16 0 2-16,16 0 0 0,-16 9 0 16,33-9 1-16,-33 0-1 0,0 10 0 0,17-10 0 15,-17 0-2-15,16 9 2 0,-16-9 0 16,17 9 0-16,-1-9 2 0,0 10-4 0,-16-10 3 15,33 9-1-15,-33-9 0 0,17 0 1 16,-1 9-3-16,1-9 4 0,-1 0-4 0,1 9 2 16,-1-9 0-16,1 0 0 0,-1 0 0 0,0 10 0 15,17-10 2-15,-33 0-2 0,33 18 0 0,-33-18 0 16,17 0 0-16,-1 0 1 0,1 0-1 16,-1 0-2-16,1 19 3 0,-1-19 0 0,1 0-1 15,-1 0 0-15,0 0 0 0,17 0 2 16,-33 0-2-16,33 0 0 0,-49 0-2 0,32 0 2 15,1 0-2-15,-1 9 2 0,1-9 0 0,-1 0 0 16,1 0 0-16,-1 0 0 0,1 0 1 16,16 0-1-16,-34 0 0 0,1 10 0 0,17-10 0 15,-17 0-2-15,16 0 2 0,-16 0 2 0,17 0 0 16,-1 0-2-16,1 0 2 0,-18 0-2 16,34 9 0-16,-49-9 0 0,32 0 0 0,1 0-2 15,-1 0 2-15,1 0 0 0,-1 0 0 0,1 0 1 16,-1 9-1-16,1-9 0 0,16 0 1 15,0 0-1-15,-34 9-3 0,34-9 3 16,-33 10 0-16,17-10 0 16,-1 0 2-16,1 0-4 0,-1 0 0 15,17 0 4-15,-16 0-2 0,-1 0 0 0,1 0 0 16,16 0 1-16,0 0-3 0,-33 0 5 0,33 0-3 16,0 0-2-16,-33 0 2 0,33 9 0 15,0-9-2-15,-34 0 2 0,18 0 0 16,-1 0 0-16,17 0-2 0,0 9 4 15,0-9-1-15,-16 0-1 16,16 10 0-16,-17-10 0 16,17 18 2-1,0-18-4-15,-16 0 2 0,16 0 0 16,0 0-2 0,0 0 3-16,0 0 2 0,0 0-5 15,0 0 0 1,0 0-7-16,0 0-22 15,0 0-15-15,0 0-17 0,0 0-10 0,0 0-4 16</inkml:trace>
  <inkml:trace contextRef="#ctx0" brushRef="#br0" timeOffset="16997.99">26078 11339 11 0,'-17'-9'22'0,"17"-1"-4"0,0 1-7 0,-16 0-5 16,-1 9 1-16,17-19 3 0,-16 19 5 15,16-19 1-15,0 19 3 0,-33-9-1 0,33 0 2 16,-17 0 0-16,1 9 1 0,16-10 1 15,-17 10 0-15,17 0 4 0,-16-9-1 0,16 9 2 16,-17 0-10-16,17 0-6 0,0 0-1 0,0 0-5 16,0 0-3-16,0 0 0 0,0 9 11 15,0-9 5-15,0 10-4 0,0-10 1 16,0 9-6-16,0 0 3 0,0 0 1 0,0 10 4 16,0-19 5-16,17 19 0 0,-17-10 0 15,0 0-2-15,0 10-2 0,0-1 5 0,16 1 4 16,-16 9 3-16,0-9-3 0,0-1-6 15,0 10-6-15,0-9-10 0,17 18 6 0,-17-19-7 16,0 10-4-16,0 0 6 0,16 0-5 16,-16 9-1-16,0-18 2 0,17 9-2 0,-17-9 4 15,33 18-1-15,-33-19-3 0,0-8 0 0,0 8 2 16,0 1-2-16,0-10 0 0,0 0 2 16,0 10-1-16,16 0-1 0,-16-19 0 0,0 0-4 15,0 18 8-15,0-18 0 16,0 0-9-16,0 0 3 0,0 0-12 0,0 0-12 15,0 0-18-15,0 0-20 0,0 0-19 0,0 0-8 16,0 0 8-16,0-18 5 0,0 18 8 16,0-19 5-16,0 0 6 0,-16 10-40 0</inkml:trace>
  <inkml:trace contextRef="#ctx0" brushRef="#br0" timeOffset="19030.34">26028 11311 41 0,'-16'-9'16'0,"16"9"-4"15,0 0-1-15,0 0 4 0,0-19 2 0,0 19 1 16,0 0-1-16,0 0 0 0,0 0-3 15,0 0 1-15,0-19-4 0,0 19-3 0,0 0 1 16,0 0-1-16,0 0-4 0,0 0 1 0,0 0-3 16,0 0-1-16,0 0 1 0,0 0 2 31,0 0 3-31,0 0 1 0,16 19 4 0,-16-19 0 16,17 0 2-16,-1 0-1 0,1 0-1 15,0 0-3-15,-1 0-5 0,17 0 2 0,0 0-3 16,17 0-1-16,-34 0 0 0,34-19-2 15,0 19 3-15,16 0-3 0,-17-9 0 0,17 0 0 16,1 9 2-16,-1-9-2 0,0-1 3 0,0 10 0 16,-16-9-3-16,16 9 0 0,0-9 0 15,0 9 0-15,0-10 0 0,17 10 2 0,-17-9-2 16,0 9 1-16,0-9-1 0,1 9-2 16,-1 0 2-16,0 0 0 0,0 0 3 0,-16-19-3 15,16 19-2-15,0 0 2 0,-17 0 2 16,18 0-6-16,-18-18 4 0,1 18 1 0,16-10-1 15,-16 10 0-15,16 0 0 0,-17-9 0 0,17 9 1 16,-32 0-1-16,-1-9 0 0,16 9 1 0,-16 0-1 16,0 0-2-16,0-10 3 0,1 10 1 15,-1 0-4-15,0-9 2 0,-17 9 0 16,17 0 2-16,-16 0-2 0,32-9 0 0,-49 9 0 0,34 0-2 16,-18 0 2-16,17 0 1 0,-16 0-1 15,16-10 0-15,-17 10 0 0,17 0 0 0,0 0 0 16,-16 0 0-16,-1 0 0 0,1 0 0 15,16-9 0-15,-16 9 0 0,-1 0-2 0,1 0 3 16,-1 0-1-16,1 0 2 16,-17 0-1-16,0 0 22 0,16-9 5 0,-16 9-1 15,0 0-8-15,33 0-10 0,-33 0-4 0,0 0-3 16,0 0 0-16,0 0 1 0,0 0-3 16,17 0 0-16,-1 0 0 15,-16 0 2-15,17 0-2 16,-17 0 3-16,0 0-7 0,17 0-1 0,-17 0 7 15,0 0-1-15,16-19 1 0,-16 19 0 16,0 0-5-16,17 0 3 0,-1 0 0 16,1 0 0-1,-17 0-2 1,0 0 5-16,16 0 0 0,-16 0-5 16,0 0-1-1,0 0 5-15,0 0-4 16,0 0 8-16,0 0-3 0,0 0-5 31,0 0 4-31,0 0 2 0,0 19-4 16,0-19 3-1,0 0-2-15,0 9-4 0,17-9 8 0,-17 9-3 16,0 1-1-16,0 8 0 0,0-8-1 0,16-1 4 16,-16 10 1-16,0-1-5 0,33 1 0 15,-33-10 3-15,0 0 2 0,0 10-1 0,0 0 0 16,0-1-4-16,0 10 5 0,17-9 0 15,-17-10-2-15,0 10 0 0,16-1-1 0,-16 1-5 16,0-1 5-16,0 1-1 0,17 0-1 0,-17-1 2 16,0 1-2-16,0-10 2 0,17 10-2 15,-17-10 0-15,0 19-5 0,16-28 5 0,-16 18 0 16,0-18 0-16,17 19 1 0,-17-10 1 16,0 1-2-16,0-1 0 0,16-9 0 0,-16 9 0 15,0 1-2-15,0-1 5 0,0 0-3 16,0 10 2-16,17-19-5 0,-17 0 6 15,0 0 0-15,0 18-3 0,0-18-3 16,0 0 4-16,0 0-1 16,0 0 1-16,0 0-3 0,0 0-1 15,0 0 1 1,0 0 6-16,0 0-2 0,0 10 0 16,0-10 0-16,0 0-4 15,0 0 0-15,0 9 2 0,-17-9 2 16,17 0 0-16,0 0 1 0,0 0-5 15,-16 0 0-15,16 9 4 0,-17-9-4 16,1 10 4-16,-1-10-2 16,17 9 0-16,-17-9 0 0,1 0 2 0,-1 9-5 15,17-9 3-15,-33 0 3 0,0 10-1 16,17-10-2-16,-1 0 1 0,-16 0-4 16,0 18 5-16,16-18-2 0,-16 0 0 0,0 0-3 15,0 0 3-15,0 0 0 0,-16 0 0 0,15 0 0 16,1 0 0-16,0 19 0 0,0-19 0 0,-16 0 0 15,16 0 2-15,0 0 0 0,-1 0-2 16,1 0 0-16,0 18-2 0,0-18 3 0,0 0 1 16,17 0-4-16,-17 0 2 0,-1 0 4 15,34 10-6-15,-49-10-2 0,32 0 4 0,-16 0 2 16,17 9-2-16,-17-9 2 0,16 0 1 0,-16 0-3 16,16 0-3-16,-16 0 1 0,0 0 3 15,17 0 0-15,-17 9-1 0,0-9-2 0,0 0 6 16,16 0-4-16,-16 0 0 0,0 0 0 15,16 0 0-15,-16 0 0 0,0 0 0 0,17 0 0 16,-17 0 1-16,16 0-1 0,-16 10-3 0,16-10 1 16,1 0 2-16,-17 0 3 0,16 0-3 0,1 0 0 15,-17 0 0-15,16 0-3 0,-16 0 3 16,17 9 0-16,-1-9-3 0,-16 0 5 16,16 0 1-16,-16 0-3 0,17 9-3 0,-1-9 3 15,-16 0 2-15,17 0-1 0,16 9 1 0,-50-9-5 16,34 0 3-16,-1 0 3 0,0 0-1 0,1 0-6 15,-1 0 6-15,1 19-1 0,-17-19 0 16,16 0-3-16,1 0 4 0,16 0-2 0,-33 0 0 16,16 0-2-16,1 0 2 0,-1 0-2 15,0 0 2-15,1 0 0 0,-17 0 0 0,16 19 2 16,1-19 0-16,-1 0-5 0,1 0 1 0,16 0 2 16,-50 0 0-16,34 0 0 0,-1 0 0 15,1 0 0-15,-1 0 0 0,-16 0 4 0,16 0-3 16,1 0-1-16,-17 0 0 0,33 0-2 15,-33 0 4-15,0 0-2 0,16 0-2 0,1 0 3 16,-18 0-1-16,18 0 0 0,-1 0-2 0,1 0 2 16,-1 0-2-16,1 0 2 0,-17 0 0 0,33 0 2 15,-17 0 0-15,1 0-2 0,-1 0-3 16,1 0 6-16,-1 0-5 0,0 0 3 16,17 0 0-16,-16 18-1 0,-1-18 2 15,1 0-5-15,-1 0 1 0,1 0 2 0,16 0 0 16,-33 0 2-16,16 0-1 0,1 0-4 0,-1 0 0 15,1 10 5-15,-1-10-2 0,1 0 0 16,16 0 1-16,-17 0-3 0,0 0 2 0,17 0 1 16,-16 0 1-16,-1 0-2 15,17 0 2-15,-16 0-2 0,16 0 0 16,0 0 2-16,0 0-4 0,0 0 0 16,0 0 0-16,0 0 5 15,-33 0-3-15,33 0-2 16,0 0 4-16,0 0-1 0,0 0-3 0,0 0 0 15,0 0 4-15,0 0-1 16,-17 0-3-16,17 0-1 0,0 0 1 16,-16 9-16-16,16-9-6 0,0 0-15 0,-17 0-10 15,17 0-1-15,0 0-2 0,0 9 1 16,-16-9 0-16,16 0 3 0,0 0 3 0,0 0 2 16,0 0 3-16</inkml:trace>
  <inkml:trace contextRef="#ctx0" brushRef="#br0" timeOffset="20260.62">28625 12920 44 0,'0'0'44'0,"0"0"-18"0,0 0-14 15,0 0-6-15,0 0-2 0,0 0 0 0,0-9 4 16,0 9 8-16,0 0 0 0,0 0 0 16,0 0-4-16,16 0-3 0,-16 0-1 0,17-9 4 15,-1 9 4-15,1-10 4 0,-1 10 1 16,17-9-3-16,0 9 0 0,1-9-3 0,-1-1 0 16,0 10-2-16,16-9 6 0,17 9 6 15,-33 0-3-15,17 0 1 0,0 0-5 0,32-19-3 16,-49 19 1-16,34 0-7 0,-18 0-1 0,17 0-3 15,-16 0-2-15,0 0-1 0,16 0-2 0,-17 0 3 16,17 0 0-16,-16-18-3 0,0 18-2 16,16 0 2-16,-17 0 0 0,1 0 3 0,16 0-3 15,-16 0 0-15,-1 0 2 0,1 0-2 16,0 0 2-16,-1-9-2 0,1 9 1 0,-1 0 5 16,1 0 19-16,-17 0 3 0,17 0-5 0,-1 0-13 15,1 0-3-15,-17 0-5 0,17-10 4 0,-1 10-3 16,1 0-5-16,-17 0 3 0,17 0-1 15,-17 0 2-15,16-9 1 0,-16 9-3 0,0 0-5 16,0 0 5-16,1 0 2 0,-1 0-2 16,0 0 4-16,0-9-1 0,0 9-6 0,0 0 1 15,0 0 5-15,0 0-3 0,-16 0 1 16,16 0-1-16,0 0 3 0,-17-10-5 0,17 10 0 16,0 0 2-16,0 0 0 0,-16 0 0 15,16 0 3-15,0 0-2 0,-16 10-4 0,16-10 1 16,0 0 3-16,-17 0-1 0,17 0 0 0,-16 0 0 15,16 0 3-15,-16 0-3 0,16 0-3 16,-17 0 3-16,1 0 0 0,-1 0 0 0,17 0 3 16,-16 0-3-16,-1 0 0 0,-16 0-2 15,17 0 2-15,0 0 0 0,-1 0 3 0,-16 0-5 16,17 0 5-16,-1 0-3 0,-16 0-3 0,17 0 4 16,-17 0-4-16,16 0 4 0,1 0 4 15,-17-10-5 1,16 10 0-16,-16 0-2 0,17 0 2 15,-17 0 2-15,0 0-7 0,16 0-1 0,-16 0-12 16,0 0-27-16,0 0-20 0,0 0-16 16,0 0-9-16,0 0-2 0,17-9 9 0,-17 9 12 15,0 0-42-15</inkml:trace>
  <inkml:trace contextRef="#ctx0" brushRef="#br0" timeOffset="21975.9">28592 12874 9 0,'0'0'18'0,"0"0"-2"0,0 0-3 16,0 9-6-16,0-9-3 0,0 0 3 16,0 0 5-16,0 0 5 0,0 9 1 0,0-9 2 15,0 0-3-15,0 10-2 0,0-10-1 16,0 0-2-16,0 9 4 0,0-9 0 0,0 0 4 15,-17 9 0-15,17 0 0 0,0 1 0 0,0 8 2 16,0-18 3-16,0 19 0 0,0-10 0 16,17 1-3-16,-17 8 3 0,0 1 1 0,0-1-3 15,0-8-1-15,0 27 5 0,16-28 0 16,-16 10-5-16,0 9-2 0,0-10-4 0,0 10-11 16,0-9 0-16,17 9-1 0,-17 0-4 15,0 0 0-15,0-10 2 0,16 10-2 0,-16-9 2 16,0-1 0-16,0 10 1 0,0 0-5 0,17-19 4 15,-17 1-1-15,0 8-1 0,0 1-2 0,0-10 2 16,0 0 2-16,0 1-2 0,0-1 1 16,0 0-1-16,0 10 4 0,0-19-6 0,0 9 2 15,0 1 0-15,16-10-2 16,-16 9 6-16,0-9 0 16,0 9 2-1,0-9-4-15,0 0 5 0,0 0-2 0,0 0-1 16,17 0 0-16,-17 0 0 0,0 0-1 0,0 0 1 15,16 0-4-15,-16 0-2 0,17 0 2 16,-17 0 3-16,16 0-7 0,-16 0 8 0,33 0-6 16,-33 0 4-16,0 0-4 0,17 0 4 0,0 0-2 15,-1 0-4-15,1 0 7 0,-1 0 1 16,1 0-4-16,16 0-2 0,-17-9 3 16,1 9-4-16,-1-9 3 0,17 9-4 0,-16 0 7 15,16 0-6-15,0 0 6 0,0 0-1 16,0 0-4-16,0 0 2 0,0 0-3 0,0 0 3 15,17-10 0-15,-17 10 2 0,0 0-2 0,33 0 0 16,-49 0 1-16,16 0-1 0,17 0 2 0,-17-9-2 16,0 9 2-16,16 0-5 0,-32 0 5 15,16 0-2-15,0 0 0 0,0 0-3 0,0-19 3 16,0 19 0-16,0 0 2 0,0 0-5 16,0 0 1-16,1-9 5 0,-1 9-3 0,0 0 2 15,0 0 1-15,0-9 1 0,0 9 8 16,0 0 0-16,0 0-5 0,0 0-2 0,0-10 1 15,0 10-4-15,0 0-2 0,0 0 4 0,0 0-3 16,1 0 3-16,-1-9-6 0,0 9 4 16,0 0 0-16,0 0-2 0,0-9-2 0,0 9 5 15,0 0-6-15,0 0 3 0,0 0-2 0,0 0 4 16,-16-9-4-16,16 9 4 0,0 0-4 16,0 0 5-16,0 0-5 0,-16 0 0 0,16 0 2 15,0 0 0-15,0-10 0 0,-17 10 3 16,17 0-3-16,1 0 3 0,-1 0-5 0,-17 0 2 15,17 0 3-15,0-9-6 0,-16 9 5 0,16 0-7 16,-17 0 6-16,18 0-1 0,-18 0 0 16,17 0 2-16,-16 0-2 0,16 0 0 0,-17 0-3 15,17 0 8-15,-16 0-9 0,16 0 4 16,-17 0 1-16,18 0-1 0,-18 0 2 0,17 0 0 16,-16 0 1-16,16 0-3 0,-17 0 9 15,17 0 12-15,-16 0 9 0,16 0-5 0,-16-9-9 16,16 9-9-16,-17 0-7 0,17 0 0 0,-16 0 3 15,16 0-3-15,-17 0 5 0,17 0-3 16,-16 0-6-16,16 0 6 0,-16 0-4 0,-1 0 2 16,1 0-2-16,16 0 2 0,-17 0 7 15,1 0 13-15,-1 0 17 0,1 0 0 0,-1 0-2 16,1 0-11-16,-1 0-13 0,1 0-8 16,0 0 1-16,-17 0-2 0,16 0 2 0,1-10-2 15,-1 10-4-15,1 0 8 0,-1 0-2 16,1 0-3-16,-1 0 2 0,-16 0 2 0,33 0-3 15,-16 0-2-15,-1 0 1 0,1-9 1 16,0 9 7-16,-1 0 13 0,1 0 9 16,-17 0 1-16,16 0-4 0,1 0-11 0,-1 0 1 15,1 0-11-15,-1 0-5 0,-16 0 0 16,17 0-2-16,-1 0 4 0,-16-19-2 0,17 19-4 16,-17 0 3-16,16 0 3 0,1-9-2 15,-17 9-1 1,17 0-47-16,-17-9-54 15,0 9-72-15,0 0-37 0,0-9-4 0,0 9 22 16,0-10 38-16</inkml:trace>
  <inkml:trace contextRef="#ctx0" brushRef="#br0" timeOffset="23408.14">31833 12716 7 0,'0'0'16'0,"0"0"2"0,0 0-1 0,0 0-6 16,0 0 0-16,0 0-1 0,0 0 3 16,0 0 0-16,16 0 2 0,-16 0 0 0,0 0-1 15,0 0 0-15,17 0-3 0,-17 0 3 0,16 0-1 16,-16 0 3-16,17 0 1 0,-1 0 0 16,1 0-5-16,-1 0-2 0,1 0-1 15,0 0-4-15,16 0 8 0,-17 0-5 0,1 0-1 16,16 0-1-16,-17 0-2 0,1 0 1 0,16 18 5 15,-17-18 9-15,17 0-1 0,-16 0-2 16,16 0-2-16,-16 0-3 0,-1 0-3 0,17 0 6 16,-16 0-2-16,-1 0-1 0,17 0 1 15,-16 0-1-15,-1 0-3 0,1 0-1 16,16 0-1-16,-16 0 4 0,-1 0 6 0,1 0 0 16,-1 0-7-16,1 0-3 0,-1 0 3 15,-16 0-4-15,17 0-1 0,-1 0 2 16,-16 0-3-16,0 0 2 0,17 0-2 0,-17-18-3 15,0 18 5-15,16 0-5 0,-16 0 2 16,0 0-6-16,0 0 9 0,0 0-8 16,0 0 4-16,0 0 1 15,17 0 1 1,-17 0-7-16,0 0 6 16,0 0-5-1,0 0 6 1,0 0-5-16,0 0 0 0,0 0 7 15,0 0-3-15,0 0 2 16,0 18 1-16,0-18-1 16,0 0 3-16,0 0-5 0,0 9-2 15,0 1 3-15,0-1-1 0,0 0 0 16,17 1-2-16,-17 8 8 0,0-8 4 0,0-1 0 16,0 9 4-16,0 1 3 0,0-10-5 15,0 10 1-15,0 0-1 0,0-1-9 16,0 1 4-16,0-1-8 0,0 1 4 0,0 0-4 15,0-1 2-15,0 1 0 0,0-1 1 16,0-8-7-16,0 8 3 0,0 1 0 0,0-10 0 16,0 10 0-16,0-10 0 0,0 0 2 15,0 10 1-15,0-10-3 0,0 1-2 0,0 8 2 16,0-18 0-16,16 9 2 16,-16 1-5-16,0-1 1 15,0 0 2-15,0-9 2 0,0 10 2 0,0-10-2 16,0 9-5-16,0-9 5 0,0 9-2 15,0-9 2-15,0 10-5 0,-16-10 5 0,16 9-1 16,0 0-1-16,0-9 4 16,0 10-4-16,0-10-3 0,0 0 1 15,0 0 3-15,0 18-1 0,0-18-4 16,0 0 7-16,0 0-3 0,0 0 1 16,0 0-5-16,0 0 7 0,0 9-3 15,0-9 4-15,0 10-4 16,16-10-3-16,-16 9 3 15,0-9 1-15,0 0-3 0,0 9 3 0,0-9 0 16,0 0-5-16,0 0 6 16,0 0-4-16,0 0 4 15,0 0-5-15,0 0 1 0,0 0 4 16,0 0 1-16,0 0-2 0,0 0-4 16,0 0 5-16,0 10-1 15,0-10 0 1,0 0-4-16,0 0 4 0,0 0-9 0,0 0 5 15,0 0-8-15,0 0 2 0,0 0-1 16,0 0 0-16,0 0-3 0,0 0-1 16,0 0-6-16,0 0-4 0,0 0 2 0,0 0-12 15,0 0-13-15,0 0-23 0,0 0-23 16,0 0-15-16,0 0-6 0,0-10-72 16</inkml:trace>
  <inkml:trace contextRef="#ctx0" brushRef="#br0" timeOffset="30768.25">21564 9339 28 0,'0'0'26'0,"0"0"-6"15,0 0-9-15,0 9-5 0,0-9-3 16,0 0 1-16,0 0 0 0,0 0 1 0,0 0 4 16,0 0 0-16,0 0 0 0,0 0-3 15,0 0 1-15,0 0-3 0,0 0 0 0,0 0 0 16,0 0 2-16,0 19-2 0,0-19 0 15,0 0 2-15,0 0 0 0,0 0-1 0,0 0 0 16,0 18 1-16,0-18 2 0,0 0 0 0,0 0 4 16,0 19 1-16,0-19 0 0,0 0 1 15,0 9 0-15,0 1-3 0,0-1-3 0,0 0-6 16,0 1 2-16,0-1-2 0,0 0 1 16,0 10 2-16,0-19 0 0,0 18 0 0,0-18-2 15,0 19 4-15,0-10-2 0,0 1 1 0,0-1-1 16,0 0-1-16,0 1-4 0,0 8 0 15,0-18 0-15,0 19-2 0,0-19 6 0,16 18-4 16,-16-8 0-16,0-1 0 0,0 0 0 16,0 1 1-16,17-1-1 0,-17 9 3 0,0 1-6 15,0-19 3-15,0 19 0 0,0-1 0 0,16-8 0 16,-16-1 0-16,0 0 1 0,0 0-1 0,0 1 3 16,0-1-3-16,0 19 0 0,17-28 2 15,-17 19-2-15,0-19 0 0,0 18-4 16,0-18 5-16,0 9-1 0,16 1 0 15,-16-1 0-15,0 0 0 0,0 1 0 16,0-1-2-16,0 0 2 0,17 10 0 16,-17-19 2-16,0 0-4 0,0 18 4 0,0-18-2 15,0 19 0-15,0-19 0 16,0 9 0-16,16-9 0 0,-16 10 0 0,0-1 0 16,0 0 0-16,0 1 2 15,0-1-2-15,0 0 0 0,0-9-2 16,0 19 2-16,0-19 0 0,0 18-2 15,0-18 5-15,17 0-3 0,-17 19 0 16,0-19 2-16,0 0-2 16,0 9-2-16,0-9 4 15,0 10-2-15,0-1-2 0,0 0 2 16,0-9 1-16,16 10-1 16,-16-1 0-16,0 0 0 0,0 10-2 15,0-19 3 1,0 18-1-1,0-18 1-15,0 0 3 16,0 0-3 0,0 0-3-16,0 0-8 0,33 0-11 15,-33-18-14-15,0 18-20 0,0 0-19 16,0 0-2-16</inkml:trace>
  <inkml:trace contextRef="#ctx0" brushRef="#br0" timeOffset="33382.28">25582 9088 12 0,'0'0'25'0,"0"0"-2"15,0-9-4-15,0 9-4 0,0 0-2 16,0 0 2-16,0 0 0 0,0-10 3 0,0 10 4 15,0 0-3-15,0 0 0 0,0 0-4 0,0 0 4 16,0 0-4-16,0 0 1 0,0 0-3 16,0 0 3-16,0 0 0 0,0 0-1 0,0 0 0 15,0 0-2-15,0-9-2 0,0 9 0 0,0 0 0 16,0 0 1-16,0 0 0 0,0 0 2 16,0 0-4-16,0 0-2 0,0-9-1 0,-33 9-1 15,33 0 1-15,0 0-4 16,0 0-5-16,0-10 4 15,0 10 1-15,0 0-3 0,-17 0 0 0,17-18 0 16,0 18 2 0,0 0 1-16,0 0-5 0,0 0 4 15,0 0-1-15,0 0-3 0,0 0 3 0,0 0 1 16,0 0 2-16,0 0 3 0,0 0-6 16,0 0 1-16,0 0 0 0,0 0 2 15,0 0-1-15,0-19-3 0,0 19 1 16,0 0 1-16,-16 19-2 15,16-19-2-15,0 0 5 16,0 0-3-16,0 18 2 0,0-18-2 16,0 10 0-16,0-1 0 0,0 0-3 15,0 10 5-15,0-10-1 0,0 0-1 16,0 10-2-16,0 0 6 0,16-19-4 16,-16 18 0-16,0-8 0 0,0-1 0 0,0 9-2 15,0 1 3-15,17-10 2 0,-17 10-5 16,0 0 4-16,0-1-2 0,0-9 2 0,33 10-4 15,-33 0 2-15,0-1 2 0,0 1 31 0,0-1-5 16,0 1-14-16,0-10-6 0,16 10-2 16,-16-10-3-16,0 10-1 0,17-10-4 0,-17 10 4 15,0-1 0-15,0 1-4 0,17-19 3 16,-17 9 1-16,0 10-4 0,0-10 2 0,0 1 4 16,16 8-8-16,-16-18 2 0,0 19 5 15,0-19-3-15,0 0-4 0,0 18 6 0,0-18-2 0,17 0 4 16,-17 10-4-16,0-1 0 15,0-9-3-15,0 9 3 0,0 1 0 16,0-10 2-16,0 0-5 16,0 9 5-16,0-9 2 0,0 0-9 15,0 0 9-15,0 9-2 0,0-9-4 16,0 9 4-16,0-9-5 16,16 0 4-16,-16 0-3 0,0 0 6 15,0 0-7-15,0 0 5 0,0 19-2 0,0-19-2 16,0 0 3-16,0 0-1 15,0 0 2 1,0 0-4-16,0 0-2 0,0 0-12 0,0 0-26 16,0 0-25-16,0 0-24 0,0 0-15 0,0 0-2 15,0-19-77-15</inkml:trace>
  <inkml:trace contextRef="#ctx0" brushRef="#br0" timeOffset="34814.75">30080 8539 6 0,'0'0'11'0,"0"0"3"0,0 0 0 16,0 0-4-16,0 0 0 0,0 0-3 15,0 0 2-15,0 0 2 0,0 0 0 0,0 0 0 16,0 0 3-16,0 0 0 0,0 0-1 0,0 0-2 15,0 0 2-15,0 0-1 0,0 0-1 16,0 0 1-16,0 0-5 0,0 0-5 16,0 0 0-16,0 0 1 15,0 0-2-15,0 0 0 0,0 19 14 0,0-19-4 16,0 9-2-16,0 0-2 0,0 1-3 16,0-1 1-16,0 0 12 0,0 10-2 0,0-1-5 15,0-18-8-15,0 19 2 0,0 0-3 0,0-19-1 16,0 9 3-16,0 9 4 0,0-8 32 15,16 8-13-15,-16-8-10 0,0 8-9 0,0 1-1 16,0-19-6-16,0 18 0 0,17-8 3 16,-17-1-1-16,0 0 9 0,0 1 28 0,0-1-18 15,0 10-4-15,0-1-11 0,16-18-2 0,-16 19-1 16,0-1-3-16,0-18 1 0,0 10-1 16,0-1 0-16,0 0 0 0,0 1 0 0,17-1 1 15,-17 0 2-15,0 0-3 0,0 10 0 16,0-19 0-16,0 19-3 0,0-19 3 0,0 18 3 15,0-18-5-15,0 0 2 0,0 10 2 16,0-10-5-16,17 9 3 0,-17 0 3 0,0 1-3 16,0-1-2-16,0 0 2 15,0-9-2-15,0 9 2 0,0 10 0 16,0-19 0-16,0 19 2 16,0-19 0-16,16 0-4 0,-16 18 0 15,0-18 5-15,0 0-5 16,0 10 2-16,0-10-2 0,0 9 4 15,0 0-1-15,0 0-1 16,0 1 0-16,0-10 2 0,17 0 0 16,-17 9-6-16,0 0 4 15,0-9 2-15,0 0-1 16,0 19 0-16,0-19 0 16,0 0-4-1,0 0-12-15,0 0-41 0,0-19-40 0,-17 19-22 16,17 0 5-16</inkml:trace>
  <inkml:trace contextRef="#ctx0" brushRef="#br0" timeOffset="36646.14">19480 11311 7 0,'0'0'11'15,"-17"0"5"-15,17-9-3 0,0 9-5 16,0 0-2-16,0 0 1 0,0 0 2 0,0 0 0 16,0 0 0-16,0 0 0 0,0 0 2 0,-16 0-1 15,16 0 0-15,0 0 3 0,0 0 2 16,0 0-2-16,0 0 0 0,0 0 1 0,0 0 2 15,0 0-3-15,0 0 2 0,0 0-2 0,0 0-4 16,0 0-2-16,0 0-4 16,0 0 0-16,0 0 0 15,16 0 13-15,-16 9 1 0,0 0-7 16,0-9-3-16,0 10-3 0,17-1-1 16,-17 0-3-16,0 0 0 0,0 1 5 0,16-1 15 15,-16 19 7-15,0-28-12 0,17 19-8 0,-17-19-4 16,0 18-2-16,17-9 1 0,-17 1 1 15,0 8-3-15,16-8 4 0,-16 8-3 0,0 1-1 16,0-1 1-16,17-18 5 0,-17 19 30 16,0-10-9-16,16 1-14 0,-16 8-7 0,0-8-2 15,17-1-3-15,-17 19-1 0,0-28 0 16,33 18 0-16,-33-18 0 0,0 10 4 0,0 8-4 16,0-8 0-16,0-1-3 0,33-9 4 15,-33 9 1-15,0 1 0 0,0 8-4 0,0-18 2 0,0 0 2 16,0 19 0-16,0-19-4 15,0 0 2-15,0 18 0 16,0-18 2-16,0 0 0 16,0 0 0-16,0 0-1 15,0 0-3-15,0 0 6 32,0 0-7-32,0 0-1 15,0 0 1 1,0 0-2-16,0 0-14 0,0 10-6 15,0-10-3-15,0 0 5 0,0 0-1 0,0 0 5 16,0 0 2-16,0 0-5 0,0 0-5 16,0 0 0-16,0 0-2 0,0 0-2 0,0 0-8 15,0 0-9-15,0 0-2 0,0 0-44 16</inkml:trace>
  <inkml:trace contextRef="#ctx0" brushRef="#br0" timeOffset="38294.94">22605 12250 9 0,'0'0'9'0,"0"0"2"0,0 0 1 15,0 0-3-15,0 0-3 0,0 0-3 16,0 0-1-16,0-18 0 0,0 18-1 0,0 0 1 16,0 0 0-16,0 0 1 15,0 0 1-15,0 0 0 0,0 0-1 0,0 0 0 16,0 0 1-16,0 0 2 0,0 0-3 0,0 0 0 16,0 0-2-16,0 0 0 0,0 0 3 15,0 0 1-15,0 0 2 0,0 0-2 0,0 0 2 16,0 0-3-16,0 0 3 0,0 0 1 15,0 0-1-15,0 0 1 0,0 0 1 0,0 0-2 16,0 0-3-16,0 0-1 0,0 0-1 0,0 0 0 16,0 0-1-1,0 0-1-15,0 0 3 16,0 18-3-16,0-18 8 0,0 10 7 16,0-10-5-16,0 9 0 0,0 0-1 0,33 1-1 15,-33-1 1-15,0 0-2 0,0 1 0 0,0-1 3 16,0 0 4-16,0 10 0 0,0-1-1 15,0-18-1-15,0 10-4 0,0-1-5 0,0 10 1 16,0-10-4-16,0 0 0 0,17 0 0 0,-17 1 0 16,0-1 1-16,16 10-1 0,-16-1 0 15,0-18 0-15,17 10 1 0,-17-1-1 0,0 0-3 16,0 0 5-16,17 1-2 0,-17-1 0 0,0 0 1 16,16 1-1-16,-16-1 0 0,0 10 0 15,17-19 1-15,-17 0 0 0,0 0-3 0,0 18 4 16,0-18-1-16,0 0-1 0,16 0-2 15,-16 9 6-15,0 1-4 16,17-10 3-16,-17 0-6 16,0 9 5-16,0 0-2 15,0-9-2 1,0 0 3-16,0 10-1 16,0-10-2-16,0 0 3 0,0 9-3 0,0-9 5 15,0 9-5-15,0-9 4 16,0 10-4-16,16-10 3 15,-16 0-3-15,0 9 2 0,0-9 2 16,0 19 0-16,0-19-4 0,0 0 3 16,33 0-1-1,-33 0 0-15,0 0 1 0,0 0-3 16,0 0 0-16,0 0 3 0,0 18-1 0,0-18 2 16,0 0-2-1,0 0 2-15,0 0-4 16,0 0 3-16,0 0-3 15,0 0 3-15,0 0-3 16,0 0 3-16,0 0 0 0,0 0 0 16,0 9 2-16,0-9-5 0,0 0 4 15,0 0-4-15,0 0 0 16,0 0-8-16,0 0-18 0,0 0-15 16,0 0-12-16,0 0-11 0,0-9 0 0</inkml:trace>
  <inkml:trace contextRef="#ctx0" brushRef="#br0" timeOffset="40792.87">27682 11227 11 0,'0'0'11'0,"-17"-9"-2"16,17 9-4-16,0-9-2 0,0 9-2 0,0 0 1 16,0-10-1-16,0 10 3 0,0-9-1 15,0 9 0-15,0 0 3 16,0-9-1-16,0 9-2 0,-16 0 0 0,16 0 3 16,0 0-2-16,0 0 0 0,0 0-2 0,0 0 0 15,0 0-1-15,0 0 1 16,0 0 0-1,0 9 9-15,0-9-2 0,0 0-3 16,0 9-3-16,0 1 0 0,0-10-1 0,0 9-1 16,0 0 11-16,0 1-4 0,0-10-2 0,0 9-2 15,0 0-2-15,0 0 0 0,16 10 1 16,-16 0 14-16,0-19-2 0,0 9-6 0,0 10-2 16,17-10-4-16,-17 9 0 0,0 1 14 0,0 9 6 15,0-9-11-15,0-10-6 0,0 9-3 16,0 1 0-16,0 0-2 0,0-1 0 0,0 1-1 15,0-1 1-15,0-8 15 0,17 8 13 0,-17 1-7 16,0 0-14-16,0-10-1 0,0 19-7 16,0-28 1-16,0 18 1 0,0-8 0 15,0-1-2-15,0 0-3 0,0 1 3 0,0-1 2 16,0 0 1-16,0 1-5 0,16-10 5 16,-16 18-3-16,0-18 4 15,0 0 14-15,0 0-5 0,0 0 0 16,0 0-5-16,0 0-4 0,0 0-1 15,0 0 2-15,0 0 0 0,0 0-1 0,0 0-3 16,0 0 2 0,0 0-5-16,0 0 0 15,0 0-7-15,0 0-20 0,0 0-16 16,0 0-12-16,0 0-3 0,-16 0 4 0,16 0 7 16,0 0 8-16,0 0 5 0,0-18-30 15</inkml:trace>
  <inkml:trace contextRef="#ctx0" brushRef="#br0" timeOffset="42126.05">30526 12818 13 0,'0'0'19'0,"0"0"0"0,0 0 1 0,0 0-3 16,0 0-2-16,0 0 2 0,0-9 1 15,0 9-1-15,0 0 2 0,0 0 0 0,0 0-2 16,0 0-3-16,0 0 2 0,0 0-5 16,0 0-2-16,0 0 2 0,0 0-1 0,0 0-1 15,0 9-2-15,0-9 9 0,0 0-2 0,0 18 3 16,0-18-1-16,0 0-2 0,0 19 4 15,0-19 4-15,0 9-3 0,0 1 3 0,0-1 4 16,0 0-2-16,0 1 2 0,0 8-3 0,0-9-2 16,0 19 4-16,0-9-1 0,0-19-2 15,0 19-7-15,17-1 0 0,-17 1-3 0,0-1-1 16,0-8 1-16,0 8 8 0,0 1 10 0,16-1-13 16,-16 1-3-16,0 0-6 0,17-1-4 15,-17 10-1-15,0-19 1 0,0 10-1 0,16-10-6 16,-16 10 3-16,0 0 3 0,17-10-2 15,-17 10-1-15,0-1 1 0,0-9-1 0,0 1 0 16,0 8-2-16,17-8 0 0,-17-1 0 0,0 0 4 16,0 1 1-16,0-1-3 0,0 0 4 15,0 0-2-15,16 10-5 0,-16-19 3 0,0 0 5 16,0 9-5-16,0-9 3 0,0 10-6 16,0-10 5-16,0 9-2 0,0 0 2 15,0-9-1-15,17 0-1 16,-17 10 0-16,0-10-2 0,0 9 2 0,0-9 2 15,0 0-4-15,0 0 0 0,0 9 4 0,0-9 2 16,0 0-6-16,0 9 5 16,0-9-1-16,16 0-4 15,-16 0-1-15,0 0 5 16,0 0-4-16,0 0 7 16,0 10-7-16,0-10 0 15,0 0 5-15,0 0-5 0,0 0 7 16,0 9-10-16,0-9 8 0,0 0-5 15,0 0-1-15,0 0-3 0,0 0-35 16,0 0-35-16,0 0-28 0,0 0-30 16,0 0-8-16,0-9 12 0,0 9-64 0</inkml:trace>
  <inkml:trace contextRef="#ctx0" brushRef="#br4" timeOffset="49502.95">21960 7972 51 0,'0'0'33'0,"0"0"-9"0,0 0-5 16,0 0-6-16,0 0 0 0,0 0 0 0,0 0 4 16,0 0 2-16,0 0 0 0,0 0-2 15,0 0-8-15,0 0-2 0,0 0-4 0,0 0-1 16,0 0 1-16,0 9-3 15,0-9-2-15,0 0-2 0,0 9-9 16,0-9-7-16,0 0-7 0,0 10-5 0,0-10-1 16,0 0 1-16,0 0 1 0,0 0 3 15</inkml:trace>
  <inkml:trace contextRef="#ctx0" brushRef="#br4" timeOffset="50534.35">21464 9283 8 0,'0'0'6'0,"0"0"2"0,0 0 1 0,0 0 1 16,0 0-1-16,0 0-1 0,0 0-1 16,0 0 2-16,0 0 0 0,0 0 4 0,0 0-2 15,0 0 2-15,0 0-1 0,0 0 2 16,0 0 1-16,0 0 1 0,0 0 0 0,0 0-2 15,0 0 2-15,0 0-2 0,0 0-3 16,0 0 0-16,0 0 1 0,0 0-1 0,0 0-2 16,0 0 2-16,0 0-5 0,0 0-1 0,0 0-2 15,0 0 1-15,0 0 2 0,0 0-1 0,0 0 0 16,0 0-3-16,0 0 5 0,0 0-5 16,0 0-1-16,0 0 1 0,0 0 1 31,0 0 0-31,0 0-1 15,0 0 1-15,0 0-1 16,0 0 1 0,0 0-6-1,0 0-4-15,0 0-19 0,0 0-17 0,0 0-12 16,0 0-4-16,0 0 0 0,0 0 6 16</inkml:trace>
  <inkml:trace contextRef="#ctx0" brushRef="#br4" timeOffset="54298.35">24507 7051 50 0,'-33'0'29'0,"33"-10"-7"0,0 1-7 15,-17 9 0-15,17-9 12 0,0 9 8 0,-16 0 5 16,16 0-6-16,0 0-9 0,0 0-5 15,0 0-9-15,0 0-3 0,-17 0-4 0,17 0-2 16,0 0 2-16,0 0-4 0,0 9 1 16,0 0 1-16,0 1-2 15,0-10 2-15,0 9 9 0,0 0 3 0,0-9 4 16,0 19 3-16,0-19-1 0,17 0 2 16,-17 0 0-16,16 0-4 0,1 0 0 0,-17 0-1 15,33 0-1-15,-33 0 3 0,0-19 4 16,33 19 1-16,-33-9 3 0,0 9 8 0,0-9 6 15,0 9 15-15,0-10 1 0,17 10 4 0,-17-9-13 16,0 0-8-16,0 9-18 0,-17 0-14 0,17 0 1 16,0-19-6-16,0 19-3 0,-33 0 0 15,33 0-2-15,0 0 2 0,-33 0-3 0,16 0 3 16,1 0 0-16,-1 19 0 0,1-19-2 16,-1 0 2-16,1 9 0 0,16-9-2 15,-17 9 3-15,17-9-4 0,0 10 4 0,0-10-3 16,0 9 2-16,0-9-4 0,0 9 4 15,0-9-2-15,17 19 2 0,-17-19 6 0,16 0-5 16,-16 0-3-16,17 0 2 16,-17 0 4-16,16 0-4 0,-16 0-2 0,17 0 2 15,-17-19-2-15,16 19 6 0,-16 0-2 16,0 0 0-16,0-9 2 0,0 9-2 0,0 0-5 16,0-9 3-16,0-1 1 15,-16 10-4-15,16-9 4 16,0 9-3-16,0 0-2 15,-17 0 7-15,17 0-1 0,0-9-2 0,0 9 2 16,0 0-5-16,-16 0 5 0,16 0-5 16,0 0 0-16,-17 0 1 15,17 0 5 1,0 0-5-16,0 0 0 16,0 9 2-16,-16-9 0 0,16 0 2 15,-17 0-4-15,17 9 2 16,0-9-2-16,-16 10 2 0,-1-1 0 15,17-9 0-15,-33 9 3 0,33 10-7 16,-16-19 4-16,-18 0 0 0,18 19 0 16,-1-19-2-16,1 18 4 0,-17-18 1 0,16 0-7 15,-16 19 9-15,33-19-9 0,-49 9 4 0,32 0-2 16,-16 1 2-16,0-1 1 0,16 0 3 0,-16 10-4 16,0-19-4-16,0 18 6 0,0 1-5 15,0-19 3-15,0 19 1 0,0-10-1 0,0 10 1 16,16-10-5-16,-32 19 4 0,16-28-4 15,-1 18 11-15,1 1-12 0,0 0 6 0,0-10-1 16,0 10 0-16,0-1 0 0,0 1-2 0,16-1 6 16,-16 1-4-16,0-10 0 0,0 10-2 0,0-1 0 15,0 1 4-15,0 0-4 0,0-1 6 16,0 1-4-16,16-1 2 0,-16 1-7 0,0 9 3 16,0-9 2-16,0-1 2 0,0-18-2 0,0 19 4 15,16-1-3-15,-16 1-5 0,0 9 2 16,0-10 2-16,0 1 0 0,17 0 0 0,-18-10 1 15,1 10-1-15,0-10-2 0,33 19 6 0,-49-10-4 16,32-18 0-16,-16 19-3 0,17 0 6 16,-17-10-6-16,16 10 7 0,0-1-4 0,-16 1-3 15,0-1 0-15,17-18 3 0,-1 19 0 16,-16 0 0-16,17-10 3 0,-1 9-2 0,1 1-1 16,-18 0 0-16,34-1 2 0,-33 1-5 0,33-1 3 15,-33 1-4-15,17 0 4 0,-1 9 2 16,1-10-4-16,16 1 5 0,-17-1 0 0,1-8-5 15,-1 8 2-15,1 1 0 0,-1-1-2 0,0 1 2 16,17 9 0-16,-33-9 2 0,33-1-5 0,-33 1 3 16,17-1-2-16,-1 1 4 0,1 0-2 15,16-1 0-15,-17 1-3 0,1-1 8 0,-1 10-5 16,1-9-2-16,16 0 0 0,-17-10 2 0,17 0 0 16,-16 10 0-16,16-1 3 0,0-8-3 15,-34 8 2-15,34 1-4 0,0-1 0 0,0-18 4 16,0 19-5-16,-33-10 1 0,33 10 8 15,-16-10-6-15,16 1 0 0,-17 8 1 0,17 1-1 16,-16-19 0-16,16 18-5 0,0-18 8 16,-17 19-3-16,17-10-2 0,-16 1 5 0,16-1-2 15,0 0-5-15,0 0 6 0,-17 10-2 0,17-19 2 16,0 19-4-16,-16-19 2 0,16 18 2 0,0-18-2 16,-17 10 1-16,17-1-6 0,0 0 5 15,-16 1 0-15,16-1 0 0,0 0 2 16,0 0-2-16,-34 10 2 0,34-19-6 0,0 19 4 15,0-19 2-15,-33 18 0 16,33-18-6-16,0 10 4 0,-16-1 2 0,16 0-8 16,0 0 9-16,-17 1 2 0,17-1-7 0,0 0 2 15,-16 10-2-15,16-19 0 0,0 19 2 16,-17-19 2-16,17 18-2 0,0-18-5 0,0 0 8 16,-16 9-1-16,16 1-4 0,0-1 3 15,0-9 2-15,0 9-3 0,0-9-3 16,0 10 6-16,-17-1-7 0,17-9 8 15,0 9-7-15,0 10 3 16,0-19-2-16,0 18 4 16,0-18-1-1,-16 0-1-15,16 19-4 0,0-19 8 0,0 0-2 16,0 0-5-16,0 9 1 0,0-9 7 16,0 10-5-16,0-10 2 15,0 0-5-15,0 0 0 16,0 0 1-16,0 0 3 0,0 0 3 0,0 0-3 15,0 0-5-15,0 9 7 0,0-9 0 0,0 0-8 16,0 0 1-16,0 0 8 0,0 0 1 16,0 0-9-16,0 0 1 15,0 0-4-15,0-9 1 0,0 9 1 0,0 0-1 16,0 0-10-16,0 0-3 0,0 0-24 0,0-10-39 16,0 10-38-16,0 0-25 0,0-9-14 15,0 9 4-15</inkml:trace>
  <inkml:trace contextRef="#ctx0" brushRef="#br4" timeOffset="61225.77">28129 6214 11 0,'0'0'13'0,"0"0"2"0,0 0-2 16,0 0-2-16,0 0-4 0,0 0-1 0,0 0-2 16,0 0 1-16,0 0 1 0,0 0 1 0,16 0-1 15,-16 0 0-15,0 0 0 0,0 0 2 16,0 0 2-16,0 0 1 0,0 0 0 0,0 0 0 16,0 0-3-16,0 0-3 0,0 0-1 15,-16 9-4-15,16-9-13 16,0 0-8-16,0 0-5 15,0 18-4-15,0-18-3 0,0 0-27 0</inkml:trace>
  <inkml:trace contextRef="#ctx0" brushRef="#br4" timeOffset="64272.33">25913 6986 19 0,'0'0'22'0,"16"0"-4"15,-16 0-2-15,0-19-2 0,0 19 3 16,-16 0 0-16,16 0-1 0,0 0-1 0,0 0-3 15,0-19 0-15,0 19-1 0,0 0 2 16,0-9 2-16,0 9 3 0,-17 0 0 0,17-9-2 16,0 9 1-16,0 0-3 0,0 0-3 15,-16 0-4-15,16 0-5 0,0 9 0 0,-17-9-2 16,17 9 1-16,-17 10-1 0,17-19 0 0,0 19 0 16,0-19 1-16,-16 18-1 0,16-18 2 15,0 19-2-15,0-10-2 0,16 0 0 0,-16 1 2 16,17-1 0-16,0 0 0 15,-1-9 5-15,-16 0-3 0,17 0 1 16,-1-9-2-16,1 0 8 16,-1 9 1-16,-16-10 7 0,17 10 3 0,-17-9 0 15,0 0-3-15,0 9-7 0,0 0-1 16,0-19-2-16,0 19 5 0,0 0-5 0,0-18 3 16,0 18-4-16,0 0-2 0,0-19-2 0,-17 19 1 15,17 0 3-15,0 0-2 0,-16 0-6 16,16 0 5-16,-17 0-1 0,1 0-4 15,16 0 0-15,0 0 0 0,0 19 2 16,-17-19-2-16,17 0 3 0,0 0 0 16,0 0-4-16,0 18 4 0,0-18-1 15,17 0 0-15,-17 19 1 16,0-19 0-16,0 0 1 0,0 0-1 16,16 0-1-16,-16 0-2 15,0 0 4 1,0-19-1-16,0 19 3 0,0 0-6 15,0 0 0 1,0-18 2-16,0 18 2 0,0 0 0 16,0 0-4-16,-16 0 2 0,16-19 0 15,0 19 2 1,-17 0 0-16,17 0 0 31,0 0 0-31,0 0-4 0,0 0 5 16,0 0-1-1,0 0-4-15,0 19 4 0,17-19 0 16,-17 0-1-16,0 0-4 0,0 18 3 16,0-18 0-16,16 0 0 0,-16 19 1 0,0-19 1 0,0 9-2 15,17 0-3-15,-17 1 5 0,0-1-2 16,16 0 0-16,-16 10 2 0,0-19-2 16,0 19 4-16,17-19-3 0,-17 18 0 0,0-18 1 15,33 19 1-15,-33-10 2 0,0 0-1 0,0 10 0 16,0-10 0-16,16 10 6 0,-16-1-3 15,0 1 0-15,17-10-4 0,-17 1 3 0,16-1 1 16,-16 10 5-16,17-10 6 0,-17 19-1 16,0-28 0-16,17 18 6 0,-17 1-6 0,16-10-8 15,-16 10 0-15,0 0-1 0,0-1 1 0,17 1-1 16,-17-1-4-16,0 1-2 0,0-10-2 16,16 10 1-16,-16-10 1 0,0 19 0 0,0-9-4 15,17-1 2-15,-17-18 0 0,0 19 0 0,0-1 0 16,0 1 0-16,16 9 4 0,-16-9-4 15,0-1 0-15,0-18-3 0,0 19 3 0,0-1 2 16,17 1-2-16,-17 9 0 0,0-10 0 16,0 1 2-16,0 0-2 0,0-1 2 0,0 1-5 15,0 9 3-15,0-10 0 0,0 1 2 16,-17-19 2-16,17 19-7 0,0-1 5 0,0-8-2 16,0 8-2-16,0 1 2 0,-16-1-3 0,16-18 5 15,0 19 0-15,0 0-5 0,0-10 3 0,0 0 0 16,-17 0 0-16,17 1 1 0,0 18 2 15,0-28-3-15,0 18 0 0,0-18 0 0,-16 19 3 16,16-19-7-16,0 18 4 0,0-8 2 16,0-1-6-16,0 0 8 0,-17 10-4 0,17 0 0 15,0-19 0-15,-16 18 0 0,16 1-3 16,0-19 6-16,0 18-3 0,0-8 4 0,-17-1-6 16,17 0 2-16,0 1 1 0,0-1-1 0,-17 9 0 15,17-18 0-15,0 19 0 0,0-19-3 0,-16 19 3 16,16-19-3-16,0 9-1 15,0 0 8-15,0 1-4 0,-17-1 2 16,17 0-2-16,0 1 0 0,0-1 3 16,0-9-6-16,0 18 1 0,0-18 0 0,0 19 0 15,0-19 6-15,0 19-4 0,0-19 0 16,0 9 0-16,0 0 0 0,0 1 0 16,0-1 0-16,0 0-3 0,0-9 7 0,0 9-4 15,0 1-4-15,0 8 4 0,0-18 0 16,0 19 0-16,0-19 2 0,0 19-2 15,0-19 0-15,0 9-2 16,0 0 4-16,0 0-4 0,0-9-1 0,0 10 1 16,0-1 2-16,0 0 4 0,0-9-6 15,0 10 2-15,0 8 3 0,0-18-3 0,0 19-4 16,0-19 4-16,0 18 0 16,0-18 1-16,0 0-1 0,0 10 0 15,0-1-4-15,0 0 4 16,0-9-2-1,0 0 3 1,0 10-1-16,0-10 3 0,0 9-3 16,0-9-4-16,0 0 1 15,0 0 5-15,0 9-2 0,0-9 2 16,0 0-4-16,0 10-1 16,17-10 1-16,-17 0 0 0,0 0 4 15,0 0-7-15,0 18 1 0,0-18-3 16,0 0 0-16,0 0-9 0,0 0 3 0,0 0 2 15,0 0-3-15,0 0-7 0,0 0 3 16,0 0-7-16,0 0-6 0,0 0-2 0,0 0-4 16,0 0-2-16,0 0 3 0,0 0 1 0,0 0-2 15,0 19-3-15,0-19-7 0,0 0-5 16,0-19-2-16,0 19-2 0,0 0-42 0</inkml:trace>
  <inkml:trace contextRef="#ctx0" brushRef="#br4" timeOffset="64689.32">25846 8539 42 0,'0'0'24'15,"0"0"-11"-15,-16 0-6 0,16 0-4 0,0 0-1 16,0 0 0 0,0 0-2 15,0 0-2-15,0 0-4-1,0 0-2-15,0 0-7 0,0 0-3 16,0 0-21-16</inkml:trace>
  <inkml:trace contextRef="#ctx0" brushRef="#br4" timeOffset="67469.6">27665 6930 9 0,'0'-9'19'16,"-16"9"0"-16,16 0-2 0,0-10-1 0,0 10 0 16,-17 0-2-16,17 0 1 0,-16-9 1 0,16 9 0 15,-17 0-1-15,17 9-5 0,-16-9 0 16,-1 10 2-16,1-10 2 0,-1 9-2 0,1 0 1 16,16 19 0-16,0-28-3 0,-33 19-1 15,33-19-1-15,-17 18 3 0,17-18 1 0,0 19-1 16,0-19 0-16,0 9 3 0,17-9-1 0,-17 9-1 15,33 1-7-15,-33-10 5 0,0 0 9 16,16 0-1-16,1 0 2 0,-1 0-2 0,1-10 1 16,-17 10 3-16,16 0 1 0,1-9 10 15,-1 0 10-15,-16 9 13 0,17 0 0 0,-17-19 1 16,16 19-6-16,-16-18-10 0,0 18-5 0,0-19-1 16,0 19-10-16,0-19 6 0,0 19-8 15,0-9 1-15,-16 0 1 0,16 9-18 0,0-9-1 16,-17 9-6-16,17 0 7 0,-16 0-7 0,16 0 2 15,-17 0-6-15,17 0-1 0,-16 9 5 16,-1-9-4-16,17 9 2 0,-16 0 7 0,16 10-8 16,0-19 0-16,0 19 5 15,0-19-6-15,0 18 4 16,0-18 4-16,16 0-4 16,-16 0 4-16,0 0 0 0,17 19-8 0,-17-19 1 15,16 0 5-15,-16-19-2 0,0 19 3 0,17 0-3 16,-17 0 0-16,0-18 0 15,0 18 3-15,0 0-5 0,-17 0 2 16,17-19 0-16,0 19 2 0,0 0 0 16,0-19-4-16,-16 19 2 0,16 0-2 0,0 0-4 15,-17 0 9-15,1 0-5 0,-1 0 0 32,17 0-1-32,0 0 1 0,0 19 2 0,0-19 1 15,0 0 1-15,0 0-7 0,0 0 3 0,0 0-1 16,0 0 5-16,0 19-2 0,0-19 5 15,0 0-10-15,0 0 10 0,17 0-4 16,-17 0 1 0,16 0-2-16,1-19 1 15,-1 19-1-15,1 0 0 16,-1 0-2-16,-16 0 0 0,17 0 2 16,-1-19 3-16,1 19-6 0,0 0 3 0,16 0 1 15,-17 0 1-15,1-9-2 0,16 9-3 0,0 0 3 16,-17 0 0-16,17 0 1 0,1 9-1 15,-18-9 0-15,17 0 0 0,0 0-2 0,0 19 2 16,0-19 0-16,0 0 2 0,1 0 0 16,-1 19-7-16,16-19 8 0,-16 0-5 0,0 18 4 15,0-18 0-15,0 0-2 0,17 19-4 0,-17-19 6 16,0 9-2-16,17 0 0 0,-1 1-3 16,-32-1 4-16,33 0 2 0,-17 10-2 0,16-19-3 15,-16 19 4-15,17-1 1 0,-17-18 0 0,17 19-3 16,-17-19 0-16,16 18-2 0,-16-8 4 15,0 8-2-15,17 1-2 0,-17-1 2 0,0 1 6 16,0-10-8-16,0 1 0 0,-16 8 7 0,16 1-5 16,0 9-3-16,-16-10 0 0,16 1 5 15,-17-10-2-15,17 10 1 0,0 18-3 0,-33-37 2 16,33 37 0-16,-16-18 1 0,0-10-1 16,-1 10 0-16,1-10 0 0,-1 19 0 0,1-9-3 15,-1-19 3-15,1 18 1 0,-1 1 4 0,17-10-8 16,-33 0 1-16,17 10 4 0,-17-10-1 0,16 10-1 15,1 0-2-15,-1-1 3 0,1-18-1 16,0 19 0-16,-1-10 0 0,1 10-3 0,-1-10 4 16,1 19 1-16,-1-28-2 0,1 18 1 15,-17 1-4-15,16 0 3 0,1-10 2 0,-1 10 1 16,-16-10-3-16,17 19 4 0,-1-10-8 0,-16 1 0 16,17-19 2-16,-17 19 6 0,17-1-4 0,-17-8-3 15,16 8 3-15,-16 1 2 0,17-1-2 16,-17-18 5-16,16 19-7 0,-16 0 2 0,17-10 3 15,-1 0-3-15,-16 0-2 0,17 1 5 16,-17-1-3-16,0 10 0 0,16-19 0 0,-16 18 0 16,17-18-2-16,-17 19-2 0,16-19 4 0,-16 0 2 15,0 18 0-15,17-18-5 0,-17 0 6 0,0 10-1 16,16-1-5-16,-16 0 3 0,0-9-2 16,17 10 6-16,-17-1-8 0,0 10 6 15,17-19-1-15,-17 0-1 0,0 18-2 0,0-18-2 16,16 0 6-16,-16 0-5 0,0 19 5 15,0-19 3-15,0 0-7 0,0 0 5 0,0 0-7 16,0 0 5-16,0 18 3 0,17-18-7 16,-17 0 5-16,0 0-1 0,0 0-1 0,0 0 3 15,0 0-6-15,0 0 0 0,0 0-2 0,0 10 7 16,0-10-4-16,16 0 8 0,-16 9-8 16,0 0 4-16,0 1-2 15,17-1 0-15,-17 9-2 0,0-18 4 16,16 0-4-16,-16 19 2 15,0-19 0-15,0 0 5 16,0 19-5-16,0-19-3 16,17 0 8-16,-17 0-9 15,0 0 7 1,0 0 1-16,0 0-7 16,0 0 1-1,0 0 0-15,0 0 5 16,0 0-1-1,0 0-1 1,0 0-6-16,0 0 6 0,0 0 1 16,0 0-4-16,0 0 0 15,0 0 6-15,0 0-2 0,0 0-6 16,0 0 6-16,0 0-6 16,0 0 8-16,0 0-8 0,0 0 4 0,0 0 3 15,0 0-2-15,16 0 2 0,-16 0-5 16,0 0-1-16,0 0-3 0,0 0-34 0,0 0-40 15,0 0-46-15,0 0-42 0,0 0-43 16,0 0 11-16</inkml:trace>
  <inkml:trace contextRef="#ctx0" brushRef="#br1" timeOffset="77494.1">20819 10297 1 0,'0'0'1'0,"0"0"0"15,0 0 0 1,0 0 0 0,0 0 1-16,0 0-1 15,0 0 1-15,0 0 0 0,0 0 0 16,0 0-1-16,0 0 1 0,0 0 0 15,0 0-1-15,0 0 1 0,0 0 1 0,0 0-1 16,0 0 0-16,0 0 0 0,0 0 0 0,0 0 1 31,0 0-1-31,0 0 0 0,0 0 0 0,0 0 0 16,0 0-1 31,0 0-7-16,0 0-5-31,0 0-16 16</inkml:trace>
  <inkml:trace contextRef="#ctx0" brushRef="#br1" timeOffset="81041.1">18984 11302 18 0,'-33'0'17'0,"33"0"0"0,0 0-2 0,0 0 0 16,0 0-1-16,0 0 0 0,0 0 0 15,0 0-2-15,0-19 1 0,0 19-2 0,0 0-2 16,0 0-1-16,0 0-1 0,0 0-1 0,0 0 0 16,0 0 1-16,0 0 0 0,0 0-3 15,0 0 0-15,0 0-1 0,0 0 1 0,0 0 1 16,0 0-1-16,0 0 1 0,0 19-2 15,0-19 1-15,0 0 5 0,0 0-1 0,0 0 0 16,0 0-2-16,0 0 3 0,0 0-6 0,0 0 2 16,0 0 0-16,0 0 0 0,0 0-3 15,0 0 1-15,0 0-1 16,0 9-2 0,0-9 1-16,0 0 0 15,0 0 0-15,0 9-1 16,0-9 1-1,0 10-1-15,0-10 1 16,0 9 0 15,0-9-4-31,0 0 5 16,0 0 0-16,-17 0 0 0,17 0-4 16,0 0 4-16,0 0 0 15,0 0 11-15,0 0 3 0,0 0 1 16,17 0 5-16,-17 0-1 0,0-9-4 0,0 9-4 15,0 0-1-15,0 0-5 0,0-10-2 0,0 10 0 16,0 0 1-16,0-9 2 0,33 9-5 0,-33-9 2 16,0 9 3-16,0 0-2 0,0-19-2 15,0 19-2-15,33 0 7 0,-33-19 1 0,0 10 6 16,0 0-1-16,33 0-2 0,-33-1-1 16,17 1-4-16,-17 0 3 0,16-1-11 0,1 1 3 15,-1 0 2-15,1 9-4 0,-1-19 0 0,1 1 1 16,16 8 3-16,-33 1-2 0,33 0-3 0,-33-10 1 15,16 10 0-15,1-1 3 0,0 1 1 16,-1 0 2-16,1-10-3 0,-1 19 2 0,1-28-6 16,-1 19 5-16,1 0-5 0,16-1 4 0,-33-8-4 15,33 8 0-15,-33 1 3 0,16 0-2 16,1 9 1-16,-1-19-2 0,1 1 0 0,0 8 0 16,-1 1 0-16,1 0 0 0,-1-10 1 15,34 10-1-15,-50 0 0 0,33-10 2 0,-33 19-6 16,16-19 9-16,1 19-3 0,-1-28-2 15,18 19 0-15,-18 0-4 0,1 0 5 0,-1-10-1 16,1 10 1-16,16 9-1 0,-33-19 0 0,33 19 0 16,-17-19 0-16,1 19 0 0,-1-18 3 0,-16 9-6 15,17-1 3-15,0 1 1 0,-1 0-1 16,1-1 2-16,-1 1-2 0,1 0-4 0,-17 9 2 16,33-19 5-16,-33 19-3 0,33-19 3 15,-33 19-3-15,16-18 0 0,-16 9 0 0,17-1 0 16,-1 1-3-16,1 0 1 0,-1-1 4 0,1 1-2 15,-17 0 0-15,17 9 0 0,-1 0-2 0,1-19 6 16,16 19-3-16,-33-18-1 0,0 18 0 16,33-19 0-16,-33 19 0 0,16-9-4 0,-16-1 5 15,17 10-1-15,-1-9 0 0,-16 0-2 16,17 9 2-16,-1-10 1 0,1 1-1 0,0 9 3 16,-17-9-5-16,16 9 2 0,1 0-2 0,16-19 2 15,-33 19 0-15,0 0 4 0,33 0-6 16,-33 0 3-16,0-18-1 0,16 18 0 15,1 0-3-15,-1 0 5 0,-16-19-2 16,17 19 0-16,-1-9 0 0,1-1 0 16,0 10 0-16,-1-9-2 0,1 9 4 15,-17-9-2-15,33 0 0 0,-33 9 0 0,33-10 1 16,-33 1 1-16,16 9-2 16,-16 0 1-16,17 0-4 0,-1 0 1 0,-16 0 5 15,0 0-6-15,17 0 3 0,-17-19 0 0,0 19-2 16,16 0 0-16,-16 0 4 15,17 0-2-15,-17 0 2 16,16 0-2 0,-16 0-2-16,0 0 4 0,0 0-5 15,34 0 3 1,-34 0 1-16,0 0 1 16,0 0-1-16,0 0-3 0,0 0 3 15,0 0-3-15,0 0 6 16,0 0-10-1,0 0 6-15,0 0 3 0,0 0 1 16,0 0-7-16,0 0 1 0,0 0 4 16,0 0-5-1,0 0 0-15,0 0 0 0,0 0-18 16,0 0-14-16,0 0-19 0,0 0-17 16,0 0-13-16,0 0-8 0,0 0-3 0,0 0 8 15</inkml:trace>
  <inkml:trace contextRef="#ctx0" brushRef="#br1" timeOffset="85670.37">22638 12148 10 0,'0'0'15'0,"0"0"0"0,0 0-3 16,0 0-1-16,0 0-3 0,0 0-3 15,0 0-1-15,0 0-1 0,0 0 1 0,0 0-2 16,-33 0-1-16,33 0 2 16,0 0-1-16,0 0 0 15,0 0 0-15,0 0 4 0,0 0 0 16,0 0 1-16,0 0-2 0,0 0 1 16,0 9-4-16,0-9 0 0,0 0-1 0,0 0 1 15,0 10 0-15,0-1-2 16,0-9 0-1,0 9 0-15,0 1 0 32,0-10 6-17,0 0 2-15,0 0 2 16,0 0 4-16,0 0 1 0,0 0-1 16,0 0 2-16,0 0 0 0,0 0 0 0,0 0-1 15,0 0-2-15,0 0-2 0,0 0 0 0,0 0-1 16,0 0-2-16,0 0 1 0,0 0-2 0,0 0 3 15,0-10-1-15,0 10 3 0,0 0 0 16,0 0 2-16,0 0-2 0,0-9 2 0,0 9-3 16,0 0-2-16,0 0-2 0,0-9-1 15,0 9-1-15,0 0 7 0,0 0-2 0,0-10 1 16,0 10 3-16,0 0-3 0,0-9 2 0,0 9 2 16,0-9 5-16,0 9-5 0,0 0-7 15,0-10 0-15,0 10 0 0,0-18-4 0,33 18 4 16,-33-19-2-16,0 19-2 0,0-9 0 0,0 0-4 15,0-1 4-15,0-8 4 0,17 8-5 0,-17 1 2 16,16 0 8-16,-16 0-3 0,17-10-5 16,-17 19-4-16,17-19 2 0,-1 10-1 0,-16-10 2 15,17 10 3-15,-1 0-2 0,-16 0 2 16,17-1 4-16,-17-8-4 0,16 18-1 0,17-19-3 16,-33 0-1-16,0 10-1 0,33-9-1 0,-33 8 0 15,0 1 2-15,17-10 2 0,-1 19-2 16,1-18 0-16,-17-1-2 0,17 1 4 0,-1-1-3 15,1 10 3-15,-1-10-4 0,1 0 4 0,-1 19-2 16,17-18-1-16,-33-10 1 0,0 19-2 16,33-10 0-16,-33 0 4 0,17 1-2 0,-1 8-2 15,1-8 0-15,0-1-2 0,-1 1 0 0,1 8 2 16,-1-8 4-16,1-1-10 0,-1 1 9 0,17 18-2 16,-33-19 1-16,33-9-2 0,-33 9 0 15,17 1 0-15,-1-1-3 0,1 1 5 0,-1 18-5 16,1-19 5-16,0-9-2 0,-1 10 0 15,1 8 0-15,-17-8 0 0,16 8 0 0,17-8 2 16,-33 18-4-16,17-19 2 0,-1 1 2 0,-16 8-2 16,17-8-2-16,-1 8 4 0,1 1-2 0,-17-10 0 15,16 10 0-15,1 0 0 0,0-10 0 16,-1 19 0-16,-16-18-2 0,17 8 2 0,-1-8 0 16,17 8-2-16,-33 1 2 0,17-10 1 15,-17 10-1-15,16 0 3 0,1 9-2 0,-1-19-1 16,1 1 0-16,-1 8-3 0,-16 1 5 0,17 0-1 15,-1-1-4-15,1-8 1 0,0 9 2 0,-1-1 0 16,17 1 3-16,-33-10-3 0,17 1 0 16,-1 8 1-16,-16 1-1 0,17-9 0 0,-1 8 0 15,1-8-2-15,-1 18 4 0,1-19-1 16,-1 0-3-16,1 19 2 0,0-27 0 0,-17 17 0 16,16 1 0-16,17-10 3 0,-33 10-3 0,0 0 0 15,17 9 0-15,-17-19-2 0,16 19 2 16,1-19 0-16,-17 19-3 0,16-18 3 0,1 9 0 15,-1-1-3-15,-16 1 7 0,17 0-6 0,-1-1 2 16,-16 1 0-16,17 0 0 0,0 9 0 0,-17-19 4 16,16 19-6-16,17-18 2 0,-33 18 0 15,0-19-3-15,17 19 3 0,-1-9 0 0,-16-1 2 16,17 1-2-16,-1 0-2 0,-16-1 4 16,17 1-2-16,-1 0-3 0,1 9 4 0,-17-19-1 15,16 19 0-15,1-18 0 0,-17 18 3 0,33-19-3 16,-33 10 0-16,33-1 0 0,-33 1 0 0,0 0 0 15,17 0-2-15,-1-1 3 0,-16 1-3 16,17 9 4-16,-1-19-2 0,-16 19 0 0,17-18 0 16,-1 18 0-16,-16 0 2 0,17-19-2 15,-1 10-3-15,-16 0 4 0,17-1-1 0,16 1 0 16,-33 0 0-16,0-1 0 0,33 1 0 0,-33 9 0 16,0-19 1-16,17 19-1 0,-17 0 0 0,16-18 0 15,-16 18-2-15,17 0 2 0,-1-19 0 16,-16 10 3-16,17 0-2 0,-1-1-1 0,-16 1-2 15,17 9 0-15,-1-9 0 0,-16-1 2 16,17 1 2-16,-17 9-1 0,33 0-4 0,-33-19 3 16,0 19 2-16,33-18-2 0,-33 18 3 15,17-19-3-15,-17 10 0 16,16 9-3-16,-16-9 0 0,0-1 1 0,17 10 2 16,-17-9 2-16,16 9-1 0,-16-9-1 0,17 9 0 15,-17-10-2-15,16 1 0 0,1 9 2 16,-17 0 3-16,0-18-1 0,16 18-2 15,-16 0 2-15,17-19-6 0,-17 19 6 16,33-19-2-16,-33 10 0 16,0 0 0-1,33 9 0-15,-33 0 2 0,0-10-1 0,0 10-4 16,0 0 1-16,0-9 2 0,0 9 1 16,0 0 3-1,0-9-6-15,17 9 0 16,-17 0 0-16,0 0 0 0,0 0 5 15,0 0-5-15,0 0 3 16,0 0-4 0,0 0 8-16,0 0-9 15,0 0 5-15,0 0 0 16,0 0 1-16,0 0-6 16,0 0 5-16,0 0-3 15,0 0 6-15,0 0-8 0,0 0 5 16,0 0 3-16,0 0-8 15,0 0 7-15,0-9-10 0,0 9 5 16,0 0 0 0,0 0-2-16,0 9-5 0,0-9-6 0,0 0-6 15,0 0-20-15,0 0-14 0,0 0-18 16,0 0-9-16,0 9-11 0,0-9 4 0,0 0 4 16,0 0 13-16,0 9-40 0</inkml:trace>
  <inkml:trace contextRef="#ctx0" brushRef="#br1" timeOffset="89667.19">26806 11106 9 0,'0'0'13'15,"0"0"4"-15,0 0 1 0,0 0-1 0,0 0-4 16,0 0-3-16,0 0-1 0,0 0 0 16,0 0 0-16,0 0 2 0,0 0 2 0,0 0 2 15,0 0 2-15,0 0 2 0,0 0 2 16,0 0 0-16,0 0 5 0,0 0-2 0,0 0 3 16,0 0 3-16,0 0-1 0,0 0 1 0,0 0-1 15,0 0-1-15,0 0 0 0,0 0 0 0,0 0-4 16,0 0-4-16,0 0 0 0,0 0-4 15,0 0-5-15,0 0-3 0,0 0-1 0,0 0-5 16,0 0 0-16,0 0-1 0,0 0 2 16,0 0 0-16,0 0-9 0,0 0 7 15,0 0 1-15,0 0-4 0,0 0 4 16,0 0 0-16,0 10 0 0,0-10-6 16,0 0 7-16,0 0-1 0,0 0-5 0,0 0 5 15,0 9-2-15,0-9 3 0,0 0-1 16,0 0 28-16,0 0 10 0,0 0 6 15,0 0 6-15,0 0 5 0,0 0 3 0,0 0 5 16,0-9 0-16,0 9 0 0,0 0-2 0,0 0-10 16,0-10-3-16,0 10-11 0,16 0-2 15,-16-9-12-15,0 9-1 0,0-9-2 0,17 9-5 16,-17-10-5-16,0 1-7 0,33 0 8 0,-33 9-7 16,0-19-6-16,0 19 6 0,0 0-5 0,16-18-1 15,-16 8 2-15,17 1 0 0,-1 0-7 16,-16-10 8-16,17 10 5 0,-1-1-13 0,-16 1 5 15,17 0 4-15,0-10-8 0,-1 1 7 0,1 8-1 16,-17-8-4-16,16 8 2 0,1-8-2 16,16 9 2-16,-33-10 0 0,16 19 0 0,17-19 2 15,-16-9 0-15,-1 10-2 0,1 9 0 16,16-10 0-16,-16 10 3 0,-1-10-6 0,1 0 0 16,16 19 4-16,-17-27-1 0,1 8 0 0,-1 0 0 15,17 10 0-15,-16 0 0 0,-1-10 0 0,1 0 0 16,0 19-3-16,16-27 3 0,0 17-2 15,-33-8 2-15,16 8 1 0,1 1 4 0,-1 0-8 16,17-10 3-16,-16 19-2 0,-1-18 2 16,1-1 0-16,-1 10-6 0,1-1-1 0,0-8 9 15,-1 8-2-15,1 1-5 0,-1 0 5 0,1-10-3 16,-1 19-2-16,1-18-2 0,-1 18 5 0,1-19-2 16,-1 10-9-16,1-10-7 0,-1 10 2 15,1 0 4-15,0-1 8 0,-1 10 0 0,1-9 1 16,-17 9 3-16,16-19-5 0,1 19 1 15,-1-18-11-15,1 18 2 0,-1-19 0 0,1 19-2 16,-1-9 10-16,-16 0-5 0,17-1-2 0,-1 1 2 16,1 0-13-16,0-1-4 0,-1 10 6 0,-16-9 6 15,17 9-2-15,-1 0 0 0,1-19 2 0,-1 19 0 16,1-18 1-16,-17 18 3 0,16 0 9 16,1-19 2-16,-1 19-8 0,1-9 2 0,-1 0-9 15,-16-1 2-15,33 1 1 0,-33 9 1 16,17-9-6-16,0-1 7 0,-1 1 1 0,1 9-1 15,-17 0 4-15,16-19 1 0,1 19 1 0,-1 0-2 16,1-18 0-16,-1 18 0 0,1-19 5 16,-17 10-4-16,16 9 5 0,17-9-4 0,-33-1 1 15,0 1 5-15,17 9 0 0,0-9 0 16,-17-1 0-16,16 10-4 0,1-9-1 0,-17 9-1 16,16 0 6-16,1 0-4 0,-1-18 4 0,-16 18-7 15,17 0 9-15,-1 0-4 0,1-19 2 16,-1 19-3-16,17 0 3 0,-33 0-2 0,0-19-1 15,17 10 3-15,0 9 0 0,-1-9 0 0,1-1 0 16,-1 10 0-16,1-9 0 0,-1 0 0 16,1 9 0-16,-1-9 0 0,1-1 0 0,-1 10-3 15,-16 0 0-15,33 0 6 0,-33 0-3 0,0 0-2 16,17-18 2-16,-1 18 0 0,-16 0 2 0,17 0-2 16,0-19 3-16,-1 19-3 15,-16 0 0-15,17 0 0 0,-1-19-3 0,-16 19 1 16,17-9 0-16,-1 9 4 0,-16 0-1 0,17-9-1 15,-1 0 3-15,17 9-3 16,-33-10-2-16,17 10 2 0,-17-9 2 16,16 9 0-16,-16-9-2 0,17 9 0 15,-17 0-4-15,17-10 7 0,-1 10-7 0,1 0 4 16,-1-18-3-16,-16 18 7 16,17 0-2-16,-1 0-2 0,1-19 0 15,-17 19-2-15,16 0-2 0,17 0 6 16,-33 0 0-16,0 0-2 0,0 0 2 0,17-18-2 15,-17 18-2-15,16 0 2 0,-16-10 2 16,17 10-4-16,0-9 5 0,-17 9-2 16,16 0-3-16,-16-9 0 0,17 9 5 15,-1 0-3-15,-16-10-4 0,17 10 4 16,-17 0 2-16,16 0-4 0,-16-9 5 0,17 9-3 16,-1 0 0-16,-16 0 0 0,33 0-3 15,-33-19 5-15,0 19 0 0,0 0-5 0,17 0 1 16,-1 0 2-16,-16-18 0 0,17 18 0 15,-17 0 1-15,16 0-1 0,-16 0-4 16,17 0 8-16,-17 0-6 0,0-19 3 16,0 19 2-16,17 0-5 0,-17 0 4 0,0-9-4 15,16 9 5-15,-16 0-7 16,0-9 8-16,17 9-4 0,-17 0 2 16,0 0-6-16,16 0 5 0,-16-10-1 0,0 10-2 15,17 0 2-15,-17 0 3 16,0 0-8-16,0 0 3 0,0 0 7 15,0 0-3-15,0 0-4 16,0 0 4-16,16-9-2 0,-16 9-3 16,17 0 3-1,-17 0-3-15,0 0 8 0,0 0-4 0,0-9 2 16,0 9-5-16,16 0-2 16,-16 0 6-1,0 0-4 1,0-10 2-16,17 10 2 15,-17 0 0-15,0-9-2 16,0 9 3-16,0 0-5 16,0 0 0-16,0 0 4 0,0 0-4 15,0 0 4-15,0 0-4 16,0 0 4 0,0 0-4-1,0 0 4-15,0 0-1 16,0 0-8-16,0 0-10 15,0 0 4-15,0 0 3 0,0 0 7 16,0 0-2-16,0 0 1 0,0 0 2 0,0 0-1 16,0 0-1-16,0-19-3 15,0 19 1-15,0 0-4 0,0 0 0 0,0 0 3 16,0 0 3-16,0 0-6 0,0 0 3 16,0 0-3-16,0 0-10 0,0 0 4 0,0 0-3 15,0 0 3-15,0 0 2 0,0 0-7 16,0 0-1-16,0 0 1 0,0 19-2 0,0-19-2 15,0 0-1-15,0 0-1 0,0 0 0 0,0 0 3 16,0 0-3-16,0 0 0 0,0 0-1 16,0 0 1-16,0 0-1 0,0 0 5 0,0 0 1 15,0 0 2-15,0 0 1 0,0 0 1 16,0 0 1-16,0 0 2 0,0 0 2 0,0 0 0 16,0 0-1-16,0 0 0 0,0 0-4 0,0-19-16 15</inkml:trace>
  <inkml:trace contextRef="#ctx0" brushRef="#br1" timeOffset="95395.13">30030 9367 4 0,'0'0'2'0,"0"0"3"0,0 0 4 0,0 0 1 15,0 0 1-15,0 0-3 0,0 0-1 16,0 0-2-16,0 0 1 0,0 0 0 0,0 0 0 15,0 0-2-15,0 0 0 0,0 0 0 0,0 0-1 16,0 0 0-16,0 0 0 0,0 0 1 16,0 0 1-16,0 0 0 0,0 0 0 0,0 0 0 15,0 0 1-15,0 0-1 0,0 0 2 16,0 0-1-16,0 0-2 0,0 0-1 0,0 0 1 16,0 0 1-16,0 0-3 0,0-19 1 0,0 19-1 15,0 0 0-15,0 0 1 0,0 0 0 16,0 0-1-16,0 0 1 0,0 0-1 15,0 0 0-15,0-9 1 0,0 9 0 0,0 0 2 16,0 0-2-16,0 0 0 0,0 0 3 16,0 0 0-16,0 0 0 0,0 0-2 15,0-9 1-15,0 9 2 0,0 0-2 0,0 0 3 16,0 0-3-16,0 0 3 0,0 0-1 16,0 0 2-16,0 0-1 0,0 0-3 0,0 0 3 15,0 0-2-15,0 0-2 0,0 0-1 0,0 0 0 16,0 0 0-16,0 0-1 15,0 0 1-15,0 0 0 32,0 9-3-32,0-9 3 0,0 0-1 0,0 0-1 15,0 9-1-15,0-9 2 0,0 0 7 0,0 19 6 16,0-19-1-16,17 0-5 0,-17 0-3 16,0 0-2-16,0 18 3 0,0-18 3 0,0 0 1 15,0 0-2-15,0 19 0 0,0-19 1 16,0 0 5-16,0 9 1 0,0 1-2 0,16-1 0 15,-16 0 0-15,0 1-5 0,0-1 1 0,17 0-2 16,-17 10-3-16,0-19 1 0,0 18 0 16,0-18 20-16,16 19 12 0,-16-10-8 0,0 1-12 15,0 8-6-15,17-8-7 0,-17 8-3 0,0 1 1 16,16-1 20-16,-16-18 15 0,17 10 0 16,-17 8-10-16,17-8-13 0,-17 8-4 0,0-9-5 15,16 10 1-15,-16 0-3 0,0-1-6 16,17-18 3-16,-17 19 6 0,16-10 9 0,-16 10 19 15,17-10-2-15,-17 19-12 0,0-9-11 0,16-19-5 16,-16 18-2-16,17-9-3 0,-17 10 2 16,16 0-2-16,-16-10 3 0,17 19-3 0,-17-28 0 15,16 18-3-15,-16 1 8 0,0-10-5 16,17 10 0-16,-17-10 4 0,0 10-6 0,16-10 4 16,-16 10-6-16,0-1 5 0,17 1-3 15,-17-19 0-15,0 19 2 0,16-10 2 0,-16 10-2 16,0-10 2-16,17 19 2 0,-17-28-4 15,17 18-2-15,-17 1-3 0,0-19 9 0,16 9-4 16,-16 1 0-16,17 8-2 0,-17-9 6 0,16 1-6 16,-16-1-2-16,0 10 4 0,17-19 0 0,-1 18 3 15,-16-18-3-15,0 19 2 0,17-19-6 16,-17 18 6-16,16-8-2 0,-16-1-2 0,0 0 5 16,17 1-8-16,-17 18 8 0,0-28-1 0,16 18-2 15,-16 1 1-15,0-19-1 0,17 9 0 16,-17 10 0-16,0-10 1 0,16 10-3 0,-16-10 2 15,0 9 3-15,0 1-5 0,0 0-2 0,0-19 1 16,17 9 5-16,-17 10-2 0,0-10 1 16,0 10 1-16,0-10 0 0,17 9-6 0,-17 1 2 15,0-19 2-15,16 19 2 0,-16-10-4 16,0 0 2-16,0 10 1 0,17-10-1 0,-17 10 3 16,0-1-1-16,16 1-5 0,-16-19 3 0,0 9 0 15,17 10 0-15,-17-10-4 0,0 10 6 16,16-10-4-16,-16 10 2 0,0-1 0 0,17 1 2 15,-17-19-2-15,0 18 2 0,16-8-6 16,-16-1 4-16,0 0 0 0,17 10-2 0,-17-10 2 16,0 1 5-16,16 8-7 0,-16-18 3 0,0 19-3 15,17-19 4-15,-17 0-2 0,0 9 1 0,0-9 3 16,0 9-4-16,16-9-3 0,-16 10 3 16,0-1 3-16,0-9-2 0,17 9-1 0,-17 1 0 15,0-1 2-15,0 0-5 0,16 1 0 16,-16 8 4-16,0 1-1 0,0-10 0 0,17 0-3 15,-17 10 6-15,0-10-3 0,17 10-2 0,-17-10 4 16,16 0-4-16,-16 10 2 0,0 0 3 16,0-19-6-16,17 9 1 0,-17 0 5 0,0 10-3 15,16-10 0-15,-16 0-3 0,0 1 7 0,0-1-4 16,0 0 2-16,17 10-5 16,-17-19-2-16,0 19 2 0,0-19 13 15,0 18-9-15,16-9-4 0,-16 1 5 0,0-1 0 16,0 0 1-16,17 1-8 0,-17 8 5 0,0 1-6 15,0-19 8-15,16 18-5 0,-16-8 4 16,0-1 4-16,0 0-8 0,17 1 3 0,-17-1 4 16,0 10-6-16,0-10 7 0,16 0-9 0,-16 10 4 15,0-19 2-15,0 18 1 0,17-18-6 16,-17 10 1-16,0-1-2 0,16 0 5 16,-16 10 1-16,0-10-2 0,0 1 1 15,17 8-1-15,-17-18 3 0,0 19-5 0,0-19 3 16,0 18-3-16,17-8-1 0,-17-1 8 0,0 0-5 15,0 10 1-15,16-10-1 0,-16 0-2 0,0 10 2 16,0 0 1-16,0-19 1 0,0 18-5 16,17-8 0-16,-17-1 6 0,0 0-5 0,0 10 2 15,0-10 1-15,16 19-1 0,-16-28 2 16,0 19-2-16,0-10 38 0,0 9 16 0,0 1-4 16,17-10-16-16,-17 10-15 0,0 9-11 0,0-28-4 15,0 18 1-15,16 1-5 0,-16-10 7 16,0 10-1-16,0-10 0 0,0 10 22 0,0-10 8 15,0 10-5-15,17-1-13 0,-17-8-8 16,0-1-10-16,0 0 11 0,0 1-11 0,0-1 0 16,16 0 2-16,-16 1 1 0,0-1-6 0,0 0 3 15,0-9 2-15,0 19-2 16,0-19 4-16,0 0-4 16,0 0-6-16,0 0 4 15,0 0 4-15,0 0 0 0,0 0 0 16,0 18 5-16,0-18-10 15,0 0 0-15,0 0-2 16,0 0 5-16,0 10 0 31,0-10 2-31,0 0 2 0,0 0-8 16,0 9 4-16,0 0 3 16,0-9 0-16,0 0-5 0,0 10 2 15,0-10-3-15,0 9 4 0,0-9 2 16,0 0-6-16,0 9 1 15,17-9 7-15,-17 9-10 0,0-9 3 16,0 10 2-16,0-10 2 0,0 9 1 16,0-9-6-16,0 0 0 0,0 19 3 0,0-19 1 15,0 0-1-15,0 0 4 0,0 0-6 0,16 18 4 16,-16-18-4-16,0 0 2 16,0 0 7-16,0 10-4 0,0-10-6 0,0 9 3 15,0-9 4-15,0 9-8 0,0-9 0 16,0 0 6-16,0 9-6 0,0 1 7 0,0-1-8 15,17 0 10-15,-17 1-7 16,0-1 7-16,0 10-14 0,0-19 11 0,0 0 2 16,0 18-1-16,0-18-7 0,16 0 5 15,-16 9-1-15,0 1 0 16,0-1 0-16,0-9-3 16,0 0 4-16,0 0 3 0,0 9-6 0,0-9 5 15,0 0-7-15,0 0 1 16,0 0 8-16,0 0-4 0,0 0 1 31,0 0-6-31,0 0 2 0,0 0 6 16,0 10-2-16,0-10-5 0,0 0 1 0,0 0 6 15,0 0-3-15,0 0-3 0,0 0 5 16,0 0-8-16,0 9 3 16,0-9 8-1,0 9-6 1,0-9-2-16,0 0-3 15,0 10 10-15,0-10 0 16,0 0-12-16,0 0 13 0,0 9-12 16,0-9 9-16,0 0-2 0,0 0 1 0,0 19-2 15,0-19-3-15,0 0 1 0,0 0 0 0,0 0 5 16,0 0-5-16,0 18 0 16,0-18 4-16,0 0-4 15,0 0 4-15,0 0 0 16,0 0-6-16,0 9 7 0,0-9-5 15,0 0 3-15,0 10 4 0,0-10-7 16,0 0 3-16,0 0-5 0,0 0 10 16,0 9-8-16,0-9-2 0,0 0 8 15,17 0 0 1,-17 0-6-16,0 0 4 0,0 0 7 16,0 0-7-16,0 0 2 15,0 0 4-15,0 0 1 16,17 0 5-16,-17 0-6 0,0 0-6 15,0 0 0-15,0 0 1 16,0 0 1-16,16 0-12 16,-16-9-13-16,0 9-38 0,0-10-36 15,0 10-48-15,0 0-36 0,0-9-28 16,-16 9-18-16,16 0 16 0,0-18-100 0</inkml:trace>
  <inkml:trace contextRef="#ctx0" brushRef="#br5" timeOffset="108968.58">20389 9711 31 0,'0'0'27'0,"0"0"-5"16,0 0-5-16,-16 0-4 0,16 0 0 0,0 0 2 15,0 0-1-15,0 0-4 0,0 0 1 0,0 0-1 16,0 0-1-16,0 0-4 0,0-19 1 15,0 19 1-15,0 0 3 0,0 0 1 0,0 0 4 16,0 0-1-16,0 0 1 0,0 0 2 0,0 0 4 16,0 0-3-16,0 0 4 0,0 0-2 0,0 0-2 15,0 0-1-15,0 0-1 0,0 0-5 16,0 0 2-16,0 0 1 0,0 0-2 0,0 0 0 16,0 19-4-16,0-19-4 0,0 0 4 0,0 0 1 15,0 0-4-15,0 19 4 0,0-19 1 16,0 0 2-16,16 18 4 0,-16-18-1 0,0 10 2 15,0-1 2-15,0 0 2 0,17 0-7 0,-17 10-3 16,0-10 0-16,0 10 0 0,0 0-2 16,17-1-3-16,-17-18 0 0,0 19-2 0,0-1-2 15,0-8 2-15,0 8-7 0,0 1 5 0,16-19 1 16,-16 18 1-16,0 1-7 0,0-19 3 0,0 9-3 16,17 1 6-16,-17-10-5 0,0 9 3 15,0-9-5-15,0 9-3 0,0-9-29 16,0 0-26-16,0 0-26 0,0 0-19 0,0-9-2 15,0 9 5-15,0 0 14 0</inkml:trace>
  <inkml:trace contextRef="#ctx0" brushRef="#br5" timeOffset="109949.03">20604 9785 18 0,'0'0'20'0,"0"0"-1"16,0 0-5-16,0 0 0 0,-16 0-6 0,16 0-5 15,0 0 1-15,0 0-2 16,16 0-2 15,-16 0 1-15,0 0-3 0,-16 0 4-16,16 10-2 46,0-10-2 79,0 0 3-109,0 9-1-16,0 0 0 16,16 10 0-1,-16-19 0-15,0 19 2 0,0-19 0 16,0 0 3-16,17 18 0 0,-17-18 0 0,0 9-2 16,17-9 1-16,-17 10 1 0,16-1 0 0,-16 0 2 15,0 1-1-15,17-10-1 0,-17 9 2 16,33 0-1-16,-33-9 1 0,0 19 0 0,33-19 1 15,-33 0 1-15,0 0-1 0,0 0-4 16,16 0 0-16,1-19-1 0,-17 19-2 0,16 0 0 16,1-9-1-16,-17 0 0 0,16 9 0 0,1-10 1 15,-17 1-1-15,16 0 0 0,-16-1 0 0,0 1 2 16,0-9-2-16,0 18 2 16,0 0-4-16,0-19 2 0,0 0-2 0,0 10 2 15,0 0-2-15,0 9-2 0,-16-10 2 16,16 1-2-16,-17 0 2 0,1 0-1 15,16-1 3-15,-17 10 2 0,17 0-4 0,-16 0 2 16,-1 0-2-16,1 0 2 16,16 0 2-16,0 0-2 0,-33 0-2 0,33 0 3 15,0 0-1-15,-33 0 0 0,33 10 0 0,-17-10 0 16,1 9-2-16,16-9 3 0,-17 0-5 0,17 9-1 16,-17-9-4-16,17 0-2 0,-16 9-3 15,16-9-4-15,0 10-4 0,0-10-3 0,-17 0-3 16,17 9-1-16</inkml:trace>
  <inkml:trace contextRef="#ctx0" brushRef="#br5" timeOffset="110648.57">21051 9609 46 0,'-17'0'39'0,"17"0"-2"16,0 0-6-16,0 0-2 0,0 0-3 15,0 0-3-15,0 0-10 0,0 0-4 0,0 0-6 16,0 0 1-16,0 0-1 0,0 0-1 16,0 18 1-16,0-18 8 0,0 10 5 15,0-1 2-15,0 0 3 0,0 10 0 0,0-10 3 16,17 0-4-16,-17 10 11 0,0 0-1 0,0-1 3 16,0-18-3-16,16 19-6 0,-16-1-7 0,0-8-5 15,34-1-3-15,-34 19 0 0,0-28-3 16,0 19-1-16,0-1-2 0,0-18-3 0,0 9 0 15,33 1 0-15,-33-1 0 0,0 0 0 16,0 1 0-16,0-10 2 0,0 9-2 16,0-9-2-16,0 0-1 0,0 0-1 0,0 0-14 15,0 0-36-15,0 0-25 0,0 0-21 16,0 0-8-16,0 0 10 0</inkml:trace>
  <inkml:trace contextRef="#ctx0" brushRef="#br5" timeOffset="112765.9">21828 9534 18 0,'0'0'26'15,"0"-9"-1"-15,0 9-4 0,0 0 0 0,0 0 3 16,0 0 4-16,0 0 4 0,0-19 3 0,0 19 1 16,0 0-1-16,0 0-2 0,0 0 3 15,0 0-4-15,0 0-2 0,0 0-4 16,0 0 5-16,0 0-3 0,0 0-8 0,0 0 0 15,0 0-6-15,0 0-2 0,0 0-5 0,0 0-4 16,0 0 5-16,0 0 8 0,0 0 3 16,0 19-2-16,0-19 3 0,0 9-4 0,0 10-4 15,0-10 1-15,17 19 2 0,-17-9 3 0,0-1-6 16,0-18-5-16,0 19-3 0,16 0-4 16,-16-1 0-16,0 10 6 0,0-9-6 0,17-19 0 15,-17 18 1-15,0-8 1 0,0-1 1 16,0 9-5-16,0-8 4 0,0-1-2 0,0-9-5 15,0 9 5-15,0 10 0 0,0-19 2 0,0 0-4 16,0 0-3-16,0 0-36 0,0 0-27 16,0 0-21-16,0 0-23 0,0 0-7 0,0 0 9 15,0 0 15-15</inkml:trace>
  <inkml:trace contextRef="#ctx0" brushRef="#br5" timeOffset="113312.87">21812 9553 40 0,'0'-9'37'0,"0"9"-7"16,0-10-11-16,16 10-7 0,-16-9-3 15,0 9 1-15,0 0 0 0,17 0 0 0,-17-19 0 16,16 19-3-16,-16 0 1 0,17-18-3 0,-1 18 3 16,1 0 7-16,-1-19 2 0,17 19-1 15,0 0-5-15,-33-9-1 0,17 9-5 0,0 0-2 16,-1 0 1-16,1 9 6 0,-17-9 8 0,16 19-6 16,1-19-1-16,-17 0 2 0,16 0-2 15,-16 18 2-15,0-18 6 0,0 0-2 0,0 19-6 16,-16-19-3-16,16 0-1 0,-17 9-5 0,17 1 3 15,-16-1-5-15,-1 0 0 0,17 1 0 16,-16 8-5-16,-1-18 5 0,0 19 0 0,17-19 2 16,-33 0-2-16,33 18 0 0,-33-18 0 15,17 0-3-15,16 10 5 0,-17-10 0 0,1 9-2 16,16-9-2-16,-17 0 0 16,17 0 5-16,0 9-1 0,0-9-4 15,0 0 3-15,0 0-4 0,0 0 5 0,0 0 3 16,0 10 3-16,0-10 7 15,17 0-3-15,-17 9 4 0,16-9-9 0,1 0 5 16,-17 9-6-16,16-9 2 0,17 0-6 0,-33 9 0 16,33-9 0-16,-33 19 0 0,0-19-4 0,17 0 4 15,0 0-4-15,-17 19 4 0,16-19 1 0,-16 18-5 16,17-18-1-16,-17 10-16 16,0-1-17-16,0 0-18 0,0 0-12 0,0-9-4 15,0 10-1-15,0-1 5 0,0 0 7 16,0-9-38-16</inkml:trace>
  <inkml:trace contextRef="#ctx0" brushRef="#br5" timeOffset="113914.43">22341 9572 78 0,'0'-10'56'0,"0"10"-11"0,0 0-4 15,0 0-4-15,0 0-5 0,-17 0-5 0,17 0 1 16,-16 0 2-16,-1 0 3 0,17 10-4 16,-16 8-9-16,16-18-3 0,-17 19-5 0,1-1-4 15,16-18 0-15,-17 19 1 0,17-10-6 16,-17 10-3-16,17-1 3 0,0 1-3 0,0 0 0 16,0-19 0-16,0 18 2 0,0-8-2 0,0-1-2 15,0 0 4-15,0 0-2 0,0 1 4 16,17-10-4-16,-17 9 0 0,0-9 2 0,17 0 2 0,-17 9 5 15,0-9 2-15,16 0 2 0,-16-9-1 16,0 9 3-16,17-9 3 0,-17-1-3 0,0 10 3 16,16-9-6-16,-16 0 3 0,0-10-2 15,0 19-2-15,0-18 1 0,17-1 5 0,-17 19-1 16,0-19 5-16,0 10 1 0,0 0 0 0,0 0 8 16,0 9 3-16,0 0 2 0,0-10-15 15,0 10-4-15,0 0-8 0,0 0-5 16,0 10-3-16,16-10 5 0,-16 9-5 15,0 0 0-15,17 0 2 0,-17 10-2 0,16-19-3 16,17 19 5-16,-33-19-2 0,0 18 4 16,0-18-6-16,33 0 2 0,-33 10 0 0,0-1-6 15,17 0-25-15,-17-9-50 0,17 0-37 0,-17 9-29 16,0-9-5-16,16 10 8 0,-16-10 27 16</inkml:trace>
  <inkml:trace contextRef="#ctx0" brushRef="#br5" timeOffset="114395.17">22539 9544 36 0,'0'0'32'0,"0"0"-6"15,0 0-11-15,0 0-8 0,0 0-3 0,0 9 2 16,0-9 7-16,0 9 4 0,0-9 0 15,0 10 3-15,0 8-3 0,17-18 5 0,-17 19 3 16,0-19-2-16,0 18 0 0,0-18 0 0,0 10-4 16,0-1-2-16,0 0-1 0,0 1-5 15,0-1-8-15,0 9 0 0,0 1-3 0,0-19 3 16,0 19-1-16,0-19 0 0,0 0-2 0,0 18-3 16,16-18 7-16,-16 0 6 0,0 0 4 15,0 0 10-15,0 0 7 0,0 0 19 0,0 0 3 16,0 0-12-16,0 0-6 0,0 0-11 15,0-18 0-15,0 18-6 0,0-19 6 0,0 19-8 16,0-28 6-16,0 19-3 0,0 0 0 0,0-1-8 16,33 1-1-16,-33 0-1 0,0-1-3 0,0 10-4 15,0 0 3-15,0-18-5 0,0 18 4 16,0 0-1-16,0 0-2 0,0 0 4 16,33 0-3-16,-33 0 2 15,0 0 17-15,0 0-1 0,0 18-7 0,0-18 0 16,17 0-3-16,-17 0-2 0,0 10-8 0,16-1 2 15,-16-9-4-15,17 9 6 0,-17 1-4 0,17-1 2 16,-17 0-13-16,0 0-31 0,16-9-33 16,-16 19-33-16,0-19-16 0,0 0-8 15,0 0 5-15,0 19 8 0,17-19 20 0,-17 0-43 16</inkml:trace>
  <inkml:trace contextRef="#ctx0" brushRef="#br5" timeOffset="114698.06">22886 9506 32 0,'0'0'33'0,"0"0"3"0,0 0-9 16,0 0-5-16,0 0 3 0,0 0 2 0,0 0 4 15,0 0 2-15,0 0-3 0,0 19-2 16,0-19-7-16,0 0-4 0,17 9 11 0,-17 1 4 16,0-1-1-16,0 0-3 0,0 1-12 15,17 8-7-15,-17-18-4 0,0 19-3 0,0-19-2 16,16 18 1-16,-16-18 2 0,0 10 0 0,0-1-3 16,0 0 0-16,17 1 0 0,-17-1-3 0,0 0 3 15,0-9-5-15,0 0-12 0,0 9-27 16,0-9-30-16,0 0-16 0,0 0-8 0,0 0 11 15</inkml:trace>
  <inkml:trace contextRef="#ctx0" brushRef="#br5" timeOffset="114928.14">22853 9404 81 0,'0'0'93'0,"0"0"-24"16,0 0-23-16,0 0-8 0,0-19-8 16,0 19-10-16,0 0-8 0,-33 0-5 0,66 0-2 15,-33 0-2-15,0 19-6 16,0-19-13-16,0 0-20 16,0 0-17-16,0 0-9 0,0 0-8 0,0 0-2 15</inkml:trace>
  <inkml:trace contextRef="#ctx0" brushRef="#br5" timeOffset="118043.08">24540 9320 31 0,'0'0'22'0,"0"-9"-3"0,0 9-3 15,-33-9 1-15,33 9 2 0,0 0 0 16,0 0 2-16,0 0-2 0,0-10-2 0,0 10-3 16,0 0 2-16,0 0-1 0,0 0-4 0,0 0-2 15,0 0-2-15,0 0-2 0,0 0-1 16,0 0 6-16,0 10 2 16,0-10 3-16,0 9-4 0,0-9-5 0,0 19 3 15,0-10 6-15,0 0 6 0,0 10 3 16,0-1-3-16,0 1-6 0,0-19-1 0,0 19-6 15,0-1-4-15,33-8 0 0,-33 8 0 0,0 1-4 16,0-1 0-16,0-18 0 0,0 19 0 16,0-10 4-16,0 1-4 0,0-1 0 0,0 0 0 15,0 1-3-15,17-10-11 0,-17 18-33 16,0-18-24-16,0 0-14 0,0 0 0 16,0 0 11-16</inkml:trace>
  <inkml:trace contextRef="#ctx0" brushRef="#br5" timeOffset="118508.39">24672 9404 16 0,'0'0'15'0,"0"0"-3"0,0 9-2 16,0-9 0-16,0 10-2 0,0-1 3 0,0-9 0 15,0 9 1-15,17 1 0 0,-17-1 1 16,0 0-2-16,0 10 1 0,0-19 2 0,33 0 2 16,-33 18-4-16,0-18 2 0,0 0 0 0,0 19 1 15,33-19 1-15,-33 0-1 0,0 0-1 16,0 0-1-16,17 0-3 0,-17 0 0 0,16 0-1 15,-16 0-2-15,17-19 2 0,-17 19-1 0,16 0 5 16,-16-18 3-16,17 18 0 0,-17 0 4 0,0-19-2 16,0 19-4-16,16-9 2 0,-16 0 3 15,0-1-3-15,0 1 7 0,-16 0-1 0,16-1 2 16,0 1-4-16,0 9-8 0,-17 0-1 16,17-19-7-16,-16 19-2 0,16 0 5 0,-17-18 6 15,1 18-6-15,16 0-2 0,-17 0 0 0,17 0-3 16,0 0 0-16,-33 0-2 0,33 0-2 15,0 0-1-15,0 0 4 0,0 0-5 16,0 0-22-16,-33 18-12 0,33-18-19 0,0 0-15 16,0 0-16-16,0 0-4 0,0 19 3 15,0-19 11-15</inkml:trace>
  <inkml:trace contextRef="#ctx0" brushRef="#br5" timeOffset="119226.37">25003 9265 23 0,'0'0'22'0,"0"0"3"16,0 0-3-16,0 0 0 0,0 0 1 0,0-19 1 15,0 19-2-15,0 0-2 0,0 0 2 0,0 0-9 16,0 0 0-16,0 0-2 0,0-19-3 0,0 19 0 16,17 0-2-16,-17 0 1 0,0-9 3 15,16 9-4-15,-16 0 2 0,17 0-3 0,-17 0-3 16,16 0 2-16,-16 0-1 0,17 0-2 16,-1 9 13-16,-16-9 2 0,17 19-1 15,-17-19-3-15,33 0-4 0,-33 19-2 16,0-19 0-16,0 18-2 0,0-18 0 0,0 9 4 15,0 1-2-15,0-1-1 0,0 0 0 0,0 1-3 16,0-1 2-16,0 0-1 0,0 10 1 16,0-19-7-16,-33 18 8 0,33-18-3 0,-17 19 2 15,17-19-7-15,-16 9 7 16,16 1-4-16,0-1 0 0,-17-9-2 16,17 9 2-16,-16 1 0 0,16-10-2 15,0 0 4-15,0 9-2 0,-17-9 0 0,17 9 3 16,0-9-6-1,0 0 6-15,0 0-1 16,0 0 0-16,0 0 9 0,0 0 7 0,0 0 4 16,0 0 1-16,0 0-1 0,0 0 3 15,0 0-2-15,0 0-4 0,17 0-2 0,-17 0-10 16,16-9 1-16,1 9-2 16,-1-9-4-16,1 9-2 0,16 0-3 0,-33-10 3 15,0 10 0-15,33-9-5 0,-33 9-9 0,17 0-23 16,-17 0-19-16,16 0-20 0,-16-9-8 15,17 9-6-15,-17 0 1 0,0 0 11 0,16 0-53 16</inkml:trace>
  <inkml:trace contextRef="#ctx0" brushRef="#br5" timeOffset="120789.59">25863 9144 65 0,'0'0'60'0,"0"0"-14"0,0 0-18 16,-17 0-1-16,17-19 7 0,0 19 3 15,0 0 0-15,-16 0-7 0,16 0-17 0,0 0-3 16,0 0-8-16,0 0 2 0,0 19 2 16,0-19 0-16,16 0 11 0,-16 18 11 15,0-8 1-15,0-1 8 0,0 9 0 16,0-8 7-16,0 8 2 0,0 1-6 0,0 0-1 15,17-19-11-15,-17 18-11 0,0 1-5 16,0-10-2-16,0 0-7 0,0 10 0 0,0-10 1 16,0 10-4-16,0-19 0 0,0 18 0 0,0 1 0 15,0-19-12-15,0 0-32 0,0 9-34 16,0 1-35-16,0-10-13 0,0 9 3 0,0-9 11 16,0 0 23-16</inkml:trace>
  <inkml:trace contextRef="#ctx0" brushRef="#br5" timeOffset="121405.58">25830 9125 37 0,'0'-19'35'0,"16"19"-2"16,-16-9-9-16,0 9-5 0,0 0 0 0,0-9 1 16,0 0-3-16,17 9-1 0,-17 0-6 0,17-10-4 15,-17 10-3-15,16-9 2 0,-16 9 1 16,17 0 7-16,-1 0-2 0,1 0-4 0,-17 0-2 16,16 0-3-16,1 0 0 0,-17 0 10 15,0 0-1-15,33 9-2 0,-33-9-2 0,0 10-2 16,0-1 0-16,0 0 1 0,0 0-2 0,0 10-1 15,0-19 1-15,0 19-2 16,-33-19-2-16,33 18 0 0,0-18 2 0,-17 10-2 16,17-1 2-16,-16-9-2 0,16 9 0 15,-17 0 0-15,17 1 0 0,-16-1 0 16,16 0 0-16,0 10-2 16,-17-19 2-16,17 0 0 0,17 0-2 15,-17 0 3-15,0 19-1 16,16-19 1-16,1 0 2 15,-1 0-5-15,1 0 0 0,16 0 2 16,-33 0 0-16,0 0 0 0,16 0 2 0,1 0-2 16,-1 18 0-16,-16-18 2 0,17 0-2 0,0 0 2 15,-17 9-2-15,16-9 0 0,-16 10 0 16,17-10 0-16,-17 0 5 0,0 9 5 0,0-9-1 16,0 9 1-16,0-9-1 0,0 10-1 15,-17-10-2-15,17 9-3 0,0-9-2 0,-16 9 3 16,-1 10-4-16,0-19 1 0,17 0-4 0,-16 18 3 15,-1-18 0-15,1 0 2 0,16 19-1 16,-33-19-4-16,16 0 3 0,1 0 3 0,16 0-6 16,-17 0-3-16,1 0-12 0,16 9-9 15,-17-9-14-15,17 0-5 0,-16 0-5 0,16 0-4 16,-17-9 4-16,17 9 3 0,0 0-33 0</inkml:trace>
  <inkml:trace contextRef="#ctx0" brushRef="#br5" timeOffset="121938.56">26359 9172 48 0,'0'0'29'0,"-16"-10"-8"0,16 10-5 0,-17 0 2 16,17 0 4-16,-16 0 3 0,-1 0 2 0,0 0-6 15,17 10-8-15,-16-10-4 0,-1 9-1 16,17 0-3-16,-16 0 4 0,16 1 1 0,0 8-3 16,-33 1 1-16,33-19-1 0,0 19-2 0,0-1-1 15,0-9 0-15,0 1-4 0,0-1 3 0,0 0 0 16,0 1-3-16,0-1 3 0,0 0 0 15,0 10-1-15,0-19-2 0,33 0 4 0,-33 18 0 16,0-18 4-16,0 0 5 0,0 0 0 16,0 0 0-16,16-18-5 0,-16 18 4 0,0 0 1 15,0 0 5-15,17-19 2 0,-17 10 10 16,0 0-3-16,0-1-2 0,0 1-7 0,0-10-5 16,16 10 3-16,-16-9-3 0,0 18 1 0,0-19-2 15,0 19 0-15,0-19 4 0,0 10 0 0,0 9-2 16,0-9-6-16,0 9-3 0,0 0 0 0,0 0-2 15,0 0 0-15,0 0-7 0,0 9 4 16,17-9 3-16,-17 9-3 0,0 10 0 0,0-19-2 16,17 19 2-16,-17-19 0 0,0 18 4 15,16-18-1-15,-16 9-1 0,17 1-2 0,-17-1-3 16,16 0 5-16,-16 1-4 0,17-10 2 0,-1 9 0 16,-16 0-27-16,17-9-32 0,-17 0-32 0,0 19-21 15,33-19-2-15,-33 0 10 0,0 0 15 16</inkml:trace>
  <inkml:trace contextRef="#ctx0" brushRef="#br5" timeOffset="122437.9">26491 9004 31 0,'0'-19'23'0,"0"19"0"0,0-9-4 16,0 9-1-16,0 0-1 0,0 0-7 16,0 0-4-16,0 0-3 0,0 0 0 0,0 0 1 15,0 9 6-15,0 10 2 0,0-19-1 16,0 19 1-16,0-1 3 0,0-8 6 0,0 8 4 16,0 1-4-16,17-1 0 0,-17 1-1 0,0 18-5 15,16-27-6-15,-16 8-3 0,0 10-1 0,0 0-5 16,17-9 0-16,-17-19 0 0,0 18 0 15,0-9 0-15,17 10 1 0,-17-10 1 0,0-9-1 16,0 10 0-16,0-10 12 0,0 0 20 16,0 0 25-16,0 0 4 0,0 0-9 0,0 0-19 15,0-10-17-15,0 1-6 0,0 0 3 0,0-1 2 16,0 1 0-16,16-9-2 0,-16 18 7 16,0-19-3-16,17 0-3 0,-17 10-2 0,0 0-6 15,0-1-3-15,16 10 2 0,-16-9-3 0,17 0-5 16,-17 9 4-16,0 0 4 15,0 9-8-15,33-9 7 0,-33 9-5 0,0-9 5 16,0 10-5-16,0-1 6 0,0 0-6 16,16 10 2-16,-16-19 0 0,0 19-2 0,0-19 2 15,0 18 0-15,17-18-2 0,-17 9 2 0,0 1-1 16,0-10 3-16,-17 9-4 0,17 0 2 16,0 1-17-16,0-10-16 0,-16 9-16 0,16-9-34 15,0 9-24-15,0-9-17 0,-33 0-4 0,33 0 13 16,-17 0 23-16</inkml:trace>
  <inkml:trace contextRef="#ctx0" brushRef="#br5" timeOffset="122904.17">26822 9069 31 0,'0'0'22'15,"0"0"-6"-15,0 0-6 0,0 0-1 0,-16 0 6 16,16 10 2-16,0-1 2 0,0-9-3 0,0 9 0 16,0 0 1-16,0 10 3 0,0 0 1 0,0-19-1 15,16 18 1-15,-16-8-4 0,0 8-2 16,0-9-1-16,17 1-1 0,-17-1 3 0,0 0 3 15,0 10 3-15,33-19-1 0,-33 19 2 0,0-19 8 16,0 0-2-16,16 0-11 0,-16 0-4 16,17 0-6-16,-1 0-1 0,-16 0-1 0,17 0-2 15,-1 0-4-15,-16 0-2 0,17 0 6 16,-17-19-4-16,17 19 2 0,-17-19-2 0,0 10 0 16,0 0 0-16,0-1 0 0,0 1 1 15,0-9 0-15,0 8 1 0,0 10-4 0,0-18-1 16,0 18 3-16,0-19 1 0,0 19-1 0,0 0-2 15,0-19 2-15,-17 19-2 0,17 0-5 16,0 0-7-16,0 0-8 0,0 0-5 0,0 0 5 16,0 0 1-16,0 0-1 0,0 19 0 15,0-19-9-15,17 0-8 0,-17 19-8 0,0-19-4 16,0 0 1-16,0 18 4 0,0-18 9 0,16 10 2 16</inkml:trace>
  <inkml:trace contextRef="#ctx0" brushRef="#br5" timeOffset="123638.4">26988 9097 8 0,'0'0'8'0,"0"0"4"15,0 0 0-15,0 0-2 0,0 0 0 16,0 0 0-16,0 0 1 0,0 0 1 16,-17 0 0-16,17 0 2 0,0 0-2 0,0 0 0 15,0 9 0-15,0-9 3 0,0 0-2 0,0 19 4 16,17-19-2-16,-17 0 2 0,0 19 4 0,0-19 2 16,0 0-3-16,0 18 5 0,0-18-7 15,0 10 2-15,16-1 4 0,-16 0 7 16,0 0-1-16,17 1-7 0,-17-1-6 0,0 0 1 15,16 10-7-15,-16-19 3 0,17 0-6 0,16 19-2 16,-33-19-4-16,0 0 1 0,0 0-2 0,16 0-4 16,1 0-11-16,-17 0-32 0,16 0-26 15,-16 0-24-15,0 0-4 0,17 0 10 0</inkml:trace>
  <inkml:trace contextRef="#ctx0" brushRef="#br5" timeOffset="127718.01">29055 8725 35 0,'0'-9'32'0,"-17"9"-3"16,17 0-5-16,0 0 1 0,0-10 1 0,0 10 2 16,0 0-2-16,0 0-6 0,0 0-9 15,0 0-5-15,-17 0-4 0,17 0-1 0,0 10 1 16,0-10 0-16,0 9-2 0,0 0 1 15,0 1 1-15,0 8 7 0,0 1-1 16,-16-19 1-16,16 18-1 0,0-8-3 0,16-1 0 16,-16 0-1-16,0 10-7 0,0-10 6 15,0 19-3-15,0-28 1 0,17 19-1 0,-17-1 2 16,0-18-1-16,0 10 0 0,0-1-1 0,0 0 2 16,0 1-2-16,0-1 0 0,0 0 0 0,17-9 0 15,-17 9 0-15,0 10 0 0,0-19-3 16,0 0-24-16,16 0-17 0,-16 0-12 0,0 0 0 15,0 0 5-15,0 0-37 0</inkml:trace>
  <inkml:trace contextRef="#ctx0" brushRef="#br5" timeOffset="128582.92">29352 8762 10 0,'0'0'20'0,"0"0"0"0,0 0 0 0,0 0-2 15,0 0-4-15,0 0-4 0,0 0-3 0,0 0-1 16,0 0-3-16,0 0-1 0,0 0 0 16,0 0-1-16,-16 0 1 15,16 0 0-15,0 0-1 16,0 0-1-16,0 0 3 0,0 0 2 0,0 19 0 15,0-19 0-15,-17 0 0 0,17 18-1 16,0-18-1-16,0 10-1 0,0-1 0 0,0 0 3 16,0 1 3-16,0-1-1 0,0 0 0 0,0 1 0 15,0 8 3-15,0 1 1 0,0-19-3 0,17 18 2 16,-1-18 1-16,-16 0 2 0,17 10-3 16,-1-1 2-16,17-9-1 0,-33 0-2 0,0 0-1 15,17 0-6-15,-1 0 2 0,1 0-2 16,16 0 1-16,-33-9-1 0,17-1 0 0,-1 10 4 15,1 0 3-15,-17-18 6 0,16 18 0 0,-16 0 5 16,0-19-4-16,0 19 3 0,0-28-6 16,0 19-2-16,0 0-3 0,0-10-3 0,0 10-2 15,-16-1-1-15,16-8-1 0,-17 18-1 0,17-19 0 16,-16 19 2-16,-1-18-8 0,1 8 3 0,-1 10-10 16,0-9-4-16,17 9-12 0,-16 0-12 15,-1 0-7-15,17 0-3 0,-33 0-5 16,33 0-3-16,-16 9 4 0,16-9-41 0</inkml:trace>
  <inkml:trace contextRef="#ctx0" brushRef="#br5" timeOffset="129415.4">29749 8660 9 0,'0'0'17'0,"0"0"6"15,0 0-1-15,0 0-1 0,0 0-4 0,0 0-2 16,0 0 0-16,0 0 0 0,0 0-2 16,0 0-1-16,0 0-3 0,0 0-4 0,0 0-2 15,-16 0-1-15,16 0 3 0,0 0 2 16,0 0 2-16,0 19 1 0,0-19 4 0,0 0-1 15,0 0 0-15,-17 9 4 0,17 0-3 0,0 0-1 16,0-9 5-16,0 10-6 0,-17-1 4 0,17 0 0 16,0 1 2-16,0 8 0 0,0 1-1 15,-16-19-7-15,16 18 0 0,0-18 1 0,0 10 4 16,0-1 9-16,0 0-9 0,0 1 1 0,0-1-2 16,0 0 8-16,16 1 8 0,-16 8 3 15,0-18 4-15,0 0 0 0,17 19 0 0,-17-19-4 16,17 0 2-16,-17 0-6 0,16 0-12 0,1 0-5 15,-1 0-9-15,-16 0 4 0,17 0-3 16,16 0-1-16,-17 0-3 0,1 0 3 0,-1 0-3 16,1 0-3-16,-17 0-7 0,16 0-14 15,1 0-24-15,-17 0-24 0,17-19-21 0,-17 19-13 16,0 0-2-16,16 0 0 0,-16-18 10 0,0 8 17 16,0 10-46-16</inkml:trace>
  <inkml:trace contextRef="#ctx0" brushRef="#br5" timeOffset="129681.45">29898 8762 34 0,'-17'0'44'16,"17"0"-2"-16,0 0-7 0,0-18-4 0,-16 18-3 15,16 0-2-15,0 0-5 0,0 18 2 16,0-18-2-16,0 0-1 0,-17 0 7 0,17 19 2 15,0-19-4-15,0 18 2 0,0-8 0 0,0-1 0 16,0 0 6-16,0 1 0 0,0 8-9 16,17-8 0-16,-17 8-6 0,0 1-1 0,0-1-13 15,0-18 2-15,0 19-3 0,0-10-3 0,0 10 0 16,0-10-2-16,0 0 2 0,0 10-17 16,0 0-35-16,0-19-39 0,0 18-26 0,0-8-4 15,0-10 14-15</inkml:trace>
  <inkml:trace contextRef="#ctx0" brushRef="#br5" timeOffset="131715.16">30609 8660 47 0,'0'0'46'0,"0"-19"-3"0,0 19 0 0,0 0 3 15,0 0 6-15,0-18 3 0,0 18-9 16,0-10-3-16,0 10-7 0,0 0-8 0,0 0-9 16,0 0-11-16,-17-9-1 0,17 9-4 15,-16 9-3-15,-1-9 3 0,1 10-3 16,-1 8 1-16,1-18-3 0,-1 19 9 0,1 0 7 16,-1-19 4-16,1 18 9 0,-1 1-4 15,1-10-3-15,-1 10-6 0,0-1-4 0,1 1-5 16,16-1-2-16,-17-18 0 0,17 19 3 0,-16-10-3 15,16 1 0-15,0-1 0 0,0 10 5 0,0-1-2 16,0-18-4-16,16 0 7 0,-16 19 8 16,17-19 8-16,-17 0-1 0,16 0-6 15,1 18-3-15,0-18-3 0,-1 0-5 0,1 0-4 16,-1 0-6-16,1 0 4 0,16 0 1 0,-17 0 1 16,1 0-5-16,-1-18 2 0,1 18-5 0,-1 0-11 15,1 0-20-15,0 0-22 0,-17-19-20 16,16 19-10-16,1 0-8 0,-1 0 0 0,-16-18 4 15,17 8 8-15,-17 1 14 0,16 9-39 16</inkml:trace>
  <inkml:trace contextRef="#ctx0" brushRef="#br5" timeOffset="132346.25">30824 8558 7 0,'0'0'17'0,"0"-19"7"0,0 19 0 16,0 0-4-16,0 0-2 0,0 0-1 0,0 0 1 15,0 0 3-15,0 0-3 0,0 0-1 0,0 0-3 16,0 0-8-16,0 0 0 0,0 0-4 16,0 0 2-16,0 19 9 0,0-19 4 0,0 9 1 15,0 0-2-15,0 1 5 0,0 8 5 0,0-9-1 16,0 19 6-16,0-9-8 0,0 0-2 16,0-10-8-16,0 9-4 0,0 1-5 0,0 0-1 15,0-1-3-15,16 1 2 0,-16-1-2 16,0-8 0-16,0-1 0 0,0 10-3 0,0-10 5 15,17 0-4-15,-17 1 6 0,0 8-6 0,0-18 4 16,0 0 1-16,0 0 2 16,0 0 19-16,0 0 10 0,0 0 18 0,0 0-9 15,0 0-4-15,0 0-17 0,0 0-3 16,0-18-6-16,0 8 4 0,0 1-1 0,0 0 1 16,17-1 2-16,-17-8-1 0,0 8 1 0,0 10-1 15,0-18 1-15,0 18-1 0,16-19-3 16,-16 19-4-16,0 0-5 0,17 0-1 15,-17-18-1-15,0 18-2 0,16 0-5 16,-16 18 6-16,17-18-3 16,-17 0-3-16,0 0 6 0,16 19-3 0,1-19 2 15,-17 18-2-15,0-18 5 16,16 10-1-16,-16-1-2 0,0 0-5 0,17 1 1 16,-17-1 0-16,0 0 2 0,16 1 3 0,-16 8 0 15,0 1-6-15,0-19-30 0,17 18-25 16,-17-18-28-16,0 10-26 0,0-10-14 0,0 9 2 15,0-9 4-15,0 0 12 0,0 0-62 0</inkml:trace>
  <inkml:trace contextRef="#ctx0" brushRef="#br5" timeOffset="132845.5">31089 8641 33 0,'0'0'31'0,"0"0"2"15,0 0-6-15,0 0-4 0,0 0-6 0,0 0-3 16,0 0-4-16,0 0 2 0,16 0-6 0,-16 0 3 16,0 0 3-16,17 19 2 0,-1-19 3 15,-16 19 0-15,17-19 2 0,-1 9 2 0,-16 9-3 16,17-8-5-16,-1-1-2 0,-16 0 0 16,0 19 4-16,17-28-2 0,-17 19-9 0,0-19 4 15,0 18-3-15,0-18-1 0,0 10 5 16,0-1 0-16,0-9 9 0,0 9-2 0,0-9 6 15,0 0-1-15,0 0 2 0,0 0 14 16,0 0 8-16,0 0 6 0,0 0-4 0,0 0-13 16,0-9-5-16,0 9-5 0,0-9 5 0,0-1-7 15,0-8-2-15,0 18-7 0,0-19 0 16,0 1-6-16,16-1-1 0,-16 0-2 0,17 1-7 16,-17 9 3-16,16-10 1 0,-16 0 2 15,17 1-7-15,-17 8-14 0,0 1-19 0,17 0-21 16,-17 9-23-16,0-9-11 0,0 9-12 0,16 0 0 15,-16 0 6-15,0 0 8 0,17 0 11 16,-17 0 12-16</inkml:trace>
  <inkml:trace contextRef="#ctx0" brushRef="#br5" timeOffset="133212.24">31436 8641 40 0,'0'0'32'15,"0"0"1"-15,0 0-3 0,0 0-2 0,0 0-5 16,0 0-7-16,0 0-7 0,0 0-4 16,0 0 0-16,0 19 8 0,0-19 10 0,0 0 6 15,0 19-4-15,0-19-4 0,0 9-3 0,0 9 6 16,0-8 1-16,0-1-5 0,0 10-7 16,0-1-7-16,0-18-2 0,0 19-2 0,16-19-1 15,-16 18-1-15,0-18 4 0,0 10-6 16,0-1 5-16,0 0-13 0,0-9-39 15,0 0-30-15,0 0-17 0,0 0 3 0</inkml:trace>
  <inkml:trace contextRef="#ctx0" brushRef="#br5" timeOffset="133428.41">31502 8502 88 0,'0'-9'50'0,"0"9"-24"0,0-10-10 0,-17 1 11 16,17 9 11-16,0-9-5 0,0 9-15 15,0-10-11-15,0 10-6 0,0 0 2 0,0 0-9 16,0 0-17-16,0 0-12 16,0 0-6-16,0 10-5 0,0-10 0 0,0 9 1 15</inkml:trace>
  <inkml:trace contextRef="#ctx0" brushRef="#br5" timeOffset="133962.29">31866 8567 35 0,'0'0'41'0,"16"-9"-1"0,-16 9-5 0,0 0 6 16,0 0 4-16,0 0-6 0,0 0-6 0,0-19-13 15,0 19-8-15,-16 0-7 0,16 0-4 16,0 0 2-16,-17 0-3 0,17 0 4 15,-16 0-6-15,-1 0 2 0,17 19 1 0,-16-19-1 16,-1 0 0-16,1 0-2 0,16 0 4 0,-17 9-2 16,0 0 0-16,17 1 0 0,-16-10 2 15,16 9-2-15,-17 0 0 0,17 0-2 16,0 1 5-16,0 8-3 0,0-18 0 0,0 19 4 16,17-19 4-16,-17 0 4 0,16 19 5 0,-16-19 3 15,17 0-3-15,0 9 2 0,-1 0-5 16,1-9-4-16,-1 9 0 0,1-9-2 0,-1 0-7 15,1 10 6-15,-17-10-1 0,16 0-6 0,1 0 2 16,-17 9 0-16,0-9 10 0,16 0 14 16,-16 0 3-16,0 0 2 0,0 0-2 15,0 9-1-15,-16-9-8 0,16 0-2 0,-17 10-11 16,17-10 5-16,-16 18-7 0,-1-18 0 0,1 0-3 16,-1 0-2-16,1 19 3 0,-17-19-2 15,16 0-5-15,0 0-1 0,1 18-21 0,-1-18-34 16,-16 0-30-16,17 0-28 0,-1 0-11 15,1 0 8-15</inkml:trace>
  <inkml:trace contextRef="#ctx0" brushRef="#br5" timeOffset="138124.21">18471 11543 24 0,'0'0'26'0,"0"0"-1"0,0 0 0 0,0 0-1 15,0 0 3-15,-16 0 0 0,16 0-7 16,0 0-6-16,0 0-8 0,0 0-2 15,0 0-1-15,0 0-1 0,0 0 0 16,-17 10 3-16,17-1 4 0,0 0 0 0,0 1 2 16,0 8-4-16,0-8 3 0,0-1-2 0,0 0 1 15,0 10 2-15,0-1 5 0,0-18 4 16,0 10-2-16,0-1-2 0,17 10-5 16,-17-10 3-16,0 0-4 0,0 19-3 0,0-28 1 15,0 19-2-15,0-19-4 0,0 18 0 0,16-18-2 16,-16 10 3-16,0-1-2 0,0 0-1 0,0 1 0 15,0-1-2-15,17-9 4 16,-17 9-2-16,0-9-3 0,0 0-12 0,0 0-24 16,0 0-19-16,0 0-13 0,0 0-6 15,0 0 3-15</inkml:trace>
  <inkml:trace contextRef="#ctx0" brushRef="#br5" timeOffset="138791.37">18670 11618 6 0,'0'0'10'0,"0"0"5"16,-17 0-2-16,17 0-2 0,0 0-3 16,0 0-3-16,0 0 0 0,0 0 0 0,0 0-1 15,0 9 0-15,-16-9-1 0,16 19 1 0,0-19-1 16,0 0 2-16,0 18 2 0,0-18 1 16,0 10 0-16,0-1-1 0,0 10 5 0,0-10-3 15,0 0 3-15,0 1-1 0,0 8 1 16,0-18 0-16,0 19-1 0,16-19 1 0,-16 18 3 15,0-18 0-15,17 0 7 0,-17 10-2 0,16-10 3 16,1 9-1-16,-17-9 0 0,16 0 2 0,1 0-8 16,-17 0 0-16,33 0-1 0,-33-9-5 15,33 9-2-15,-33-10 5 0,0 10-2 0,33 0 4 16,-33-18 11-16,0 18 1 0,0 0 0 16,17-19-1-16,-17 19-1 0,0-18 0 0,0 8 1 15,0-8-5-15,0 8-4 0,0 1-1 16,0 0-3-16,0-1-7 0,-17 10-2 0,17-18-4 15,0 18 1-15,-33-19 1 0,33 10-1 0,0 0-4 16,-33 9 3-16,33-10 0 0,0 10-6 0,-33 0-5 16,33 0-10-16,-17 0-8 0,17 0-7 15,-16 10-10-15,-1-10-19 0,17 9-7 0,-16-9-9 16,16 9-4-16,-17 10 1 0,17-19 4 0,0 0-50 16</inkml:trace>
  <inkml:trace contextRef="#ctx0" brushRef="#br5" timeOffset="140988.44">19960 11441 17 0,'0'0'22'0,"0"0"3"15,0 0-1-15,-17 0 4 0,17-9-1 0,0 9 4 16,0 0 2-16,0 0 1 0,0 0 2 0,0-9-3 15,0 9-6-15,0 0-4 0,17 0-4 16,-17-19-8-16,0 19-1 0,0 0-2 0,16 0-4 16,-16 0-2-16,17 0 1 0,-17-19-3 15,16 19 1-15,-16 0 1 0,17 0-2 0,-17 0 2 16,33 0-2-16,-33 0 0 0,0 19 4 16,0-19 2-16,33 0-6 0,-33 19 3 15,0-19-3-15,0 9 3 0,0 0-1 0,0-9 0 16,0 9 2-16,0 1-2 0,0-1 1 0,0 10-3 15,0-10 1-15,-33 0 0 16,33 10-1-16,0-19 0 0,0 18 0 0,0-18 0 16,0 10 0-16,-33-10 0 0,33 9 0 15,0 0 0-15,-17-9 2 0,17 10-2 0,-16-1 3 16,16-9-5-16,0 0 0 16,0 0 4-16,-17 9-2 0,17-9-2 31,0 0 4-31,0 0 5 31,0 0-4-31,0 0 2 16,0 0 3-16,17 0-1 0,-17 0-1 0,0 0 1 15,16 0-2-15,-16 0-1 0,17 0 2 0,-17 0-4 16,33 0-2-16,-33-9 3 0,0 9-5 0,33 0 2 16,-33 0 2-16,16-9 0 0,1 9-5 15,-1 0 3-15,-16-10-4 0,17 10-1 0,-1 0-12 16,1 0-12-16,-17-9-13 0,17 9-4 0,-17 0-7 15,16 0-1-15,-16-9-5 0,0 9 3 16,17 0 5-16,-17-10 6 0</inkml:trace>
  <inkml:trace contextRef="#ctx0" brushRef="#br5" timeOffset="141554.93">20241 11376 12 0,'-17'0'15'0,"17"0"1"16,0 0-3-16,0 0 0 0,0 0-4 0,0 0-2 15,0 0-3-15,0 0 0 0,0 0 1 0,0 0 2 16,0 9 1-16,0-9-1 0,0 0 2 16,0 19 1-16,0-19 3 0,0 0-1 0,0 0 3 15,17 19 3-15,-17-19-1 0,0 0 5 16,0 0 3-16,33 9 3 0,-33-9 1 0,0 0 3 15,0 9 4-15,0-9 2 0,33 0-1 16,-33 9 2-16,0-9 4 0,0 10-3 0,16-10-5 16,1 0-7-16,-1 9-5 0,-16-9-6 0,17 0 3 15,-1 9-6-15,1-9 0 0,-17 0-3 0,17 10-11 16,-1-10 10-16,-16 0-7 0,17 0-1 16,-17 9-2-16,0-9 2 0,33 0 2 0,-33 0 2 15,0 9-1-15,0-9-1 0,0 0 2 0,0 0 1 16,0 19-2-16,0-19 1 0,0 0-2 15,0 0 6-15,0 0 2 0,0 18-6 0,0-18 0 16,-33 0 0-16,33 0-5 0,-17 0 0 16,17 10-1-16,-16-1 0 0,-1-9-3 0,0 9 3 15,17-9 2-15,-16 10-17 0,-1-10-15 0,1 9-13 16,-1-9-10-16,17 0-21 0,-16 9-12 16,16-9-11-16,0 0-4 0,-33 0 2 0,33-9 11 15,0 9 14-15</inkml:trace>
  <inkml:trace contextRef="#ctx0" brushRef="#br5" timeOffset="141787.9">20274 11423 30 0,'0'-19'26'0,"0"19"-3"16,0 0-8-16,0 0-1 0,0 0-5 0,0 0 2 15,33-19-1-15,-33 19-3 0,16-9 1 16,-16 9-3-16,33-9 0 0,-16 9-1 0,-1-10-4 16,1 10 2-16,0-9-2 0,-1 9 0 15,1-9 0-15,16 9-2 0,-33 0-1 0,0 0-12 16,33 0-9-16,-33 0-5 0,0-9-1 16,0 9 1-16</inkml:trace>
  <inkml:trace contextRef="#ctx0" brushRef="#br5" timeOffset="142254.14">20604 11367 35 0,'0'0'15'0,"-16"9"-4"15,16-9 0-15,0 9 2 0,0-9 2 0,0 19-2 16,0-19-1-16,0 19-4 0,0-19 1 16,0 9 5-16,0 0 0 0,0 0 2 0,0 1-3 15,0-1 3-15,16 0 2 0,-16 1 3 16,0-1 3-16,17 0 3 0,-17 10 1 0,17-19 4 16,-17 18 5-16,16-18 6 0,-16 0-4 0,17 0 2 15,16 0 0-15,-33 0-4 0,0 0-5 0,33 0-4 16,-33 0-8-16,0 0-8 0,16 0 2 15,1 0-2-15,-17 0 2 0,16-18 3 0,-16 18 7 16,17 0 3-16,-17 0 6 0,0-19 8 16,16 19 0-16,-16-9 6 0,0 0-8 0,0-1 1 15,0 1-16-15,-16 0-9 0,16-1-6 0,0 1 4 16,-17 9-7-16,17-9-8 0,-16 0 5 16,-1 9 1-16,17 0-10 0,-16-19 9 0,16 19-3 15,-33 0-2-15,33 0-2 0,-33 0-4 16,33 0-6-16,-17 0-10 0,1 0-12 15,16 0-5-15,-17 0-11 0,17 0-13 0,0 0-17 16,-17 0-9-16,17 19-8 0,0-19-11 0,0 0 1 16,0 0 2-16,0 0 12 0,0 9 17 15</inkml:trace>
  <inkml:trace contextRef="#ctx0" brushRef="#br5" timeOffset="142886.73">20886 11357 9 0,'0'0'10'0,"0"0"5"0,0 0-1 0,0 0-4 16,0 0-2-16,0-9-2 0,0 9 2 0,0 0-4 15,0 0 0-15,0 0 2 0,0 9 2 16,0-9-2-16,0 0 1 0,0 10 1 0,0-10-1 16,0 9-1-16,0 0-2 0,0 10 6 15,0-19 4-15,0 19-1 0,0-19 3 0,33 0-1 16,-33 9 0-16,0 0 3 0,0 0 5 0,0 1 3 16,0-10-1-16,0 9 5 0,33-9 0 15,-33 9-2-15,0-9 2 0,0 10 0 0,16-10-4 16,1 0 0-16,-17 0-2 0,16 0-7 0,1 0 2 15,-17 0-7-15,16-10-3 0,-16 10-1 16,17 0 8-16,-1-9 4 0,-16 9 8 0,0-9 0 16,34 9 5-16,-34-10 5 0,0 10-1 15,0-9-2-15,0 9 3 0,0-9-2 0,0 0-3 16,0 9-5-16,0-19-14 0,0 19-7 16,0-19 0-16,0 19-2 0,-34-9-3 0,34 0-2 15,0-1 1-15,-16 10 0 0,16-9 2 0,-17 9-7 16,17-9 0-16,-16 9 7 0,-1 0-7 15,17-9-7-15,-16 9 0 0,-1 0-7 16,17 9-15-16,-16-9-16 0,16 0-12 16,-33 0-18-16,33 9-19 0,-33-9-5 0,33 9-10 15,-34-9-3-15,34 10 5 0,-16-10 18 0</inkml:trace>
  <inkml:trace contextRef="#ctx0" brushRef="#br5" timeOffset="144601.93">21167 11283 5 0,'0'0'2'16,"0"0"2"-16,0 0 2 0,0 0 1 0,0 0 2 16,0 0-1-16,0 0-2 0,0 0-1 0,0 0-2 15,0 0 1-15,0 19 0 0,0-19 2 16,0 0-1-16,0 0 1 0,0 0-3 0,0 0-1 16,0 9 2-16,0-9-1 0,0 9 1 0,0-9 1 15,0 10 1-15,0-1 1 0,0-9 0 16,0 9 0-16,0 0-1 0,0-9 0 0,0 10 1 15,0-1 1-15,0 0-2 0,0-9 1 0,0 19 4 16,16-19 0-16,-16 19 0 0,0-19-1 16,17 0 3-16,-17 9 1 0,16-9-1 0,-16 9-1 15,17-9 1-15,-17 0-1 0,16 0-3 0,-16 0-1 16,17 0 0-16,-1 0-1 0,-16 0-2 16,33 0-1-16,-33 0-1 0,34 0 2 0,-34 0 0 15,0 0 1-15,0-9 1 0,16 9 3 0,-16 0 1 16,17-9 4-16,-17 9 2 0,0 0 12 0,0 0-2 15,16 0 4-15,-16 0-2 0,0-19-5 16,0 19-7-16,0 0 0 0,0 0-6 0,0-19-2 16,0 10-6-16,-16 0-1 0,16-1 4 15,0 10-3-15,0-9-3 0,-17 0 0 0,17 0 4 16,0-1-7-16,-16 1 1 0,16 0 2 16,-34 9-5-16,34 0 0 15,0-19-9-15,0 19 0 0,-33 0-6 0,33 0-1 16,-16 0-8-16,16 0-9 0,-17-19-8 0,1 19-9 15,16 0-3-15,-17 0-4 0,1 0-1 0,16 0 4 16,-17 0 4-16</inkml:trace>
  <inkml:trace contextRef="#ctx0" brushRef="#br5" timeOffset="148698.31">21630 12576 30 0,'0'-9'39'16,"0"9"-2"-16,0 0-3 0,0-10 2 0,-17 10 6 15,17 0 11-15,0-9 10 0,0 9 1 0,0 0-3 16,0 0-7-16,0 0-9 0,0 0-17 16,0 0-15-16,0-9-1 0,0 9-8 15,0 9-4-15,0-9 5 0,0 9-5 0,0-9 4 16,0 10 8-16,0-1 16 0,0 10 14 15,0-19-4-15,17 18 0 0,-17-18-9 0,0 9-3 16,0 10 0-16,0-10 0 0,0 1 0 16,0-1-7-16,0 10 1 0,0-10-12 0,0 10-4 15,16-19 3-15,-16 18-7 0,0-18 0 0,0 9 4 16,0 1-2-16,0-1-4 0,17 0 6 0,-17-9-6 16,0 10-2-16,0-10-13 0,0 9-33 15,0-9-37-15,0 0-32 0,0 0-16 0,16 0-1 16,-16 0 4-16,0 0 20 0,0-9 24 15</inkml:trace>
  <inkml:trace contextRef="#ctx0" brushRef="#br5" timeOffset="149131.67">21812 12595 24 0,'0'0'17'0,"0"0"-6"0,0 18-6 15,0-18 1-15,0 0 4 0,0 9 3 0,0 1 2 16,0-1 2-16,0-9-2 0,0 9-1 0,0 1 3 16,16-1 2-16,-16-9 6 0,0 9 4 0,17-9 4 15,-17 10 6-15,16-10 0 0,-16 9 4 16,17-9 0-16,-17 0 1 0,16 0-1 0,1 0-5 15,-1 0-1-15,17 0-2 0,-33-9-10 16,0 9-1-16,33-10-7 0,-33 10-4 0,17-9 0 16,-17 9 2-16,17-9 4 0,-1-1 8 0,-16 1 6 15,0 9 8-15,17-9 6 0,-17-1-1 0,0 1-1 16,0 9-6-16,0-18-6 0,0 18-4 16,-17 0-10-16,17-19-2 0,0 10-8 0,-16-1-4 15,-1 10-1-15,0-9-6 0,17 9 2 16,-33 0 0-16,33 0 0 0,-33 0 0 15,17 0-4-15,16 0 2 0,-17 0-20 0,1 0-18 16,16 9-19-16,-17-9-24 0,17 0-22 16,0 10-17-16,-16-10-12 0,16 9-1 0,0-9 2 15,0 0 15-15,0 19-67 0</inkml:trace>
  <inkml:trace contextRef="#ctx0" brushRef="#br5" timeOffset="150748.87">23085 12399 25 0,'0'0'22'0,"-17"0"-2"0,17 0-3 15,0 0-3-15,0-9 1 0,0 9 0 0,0 0 5 16,0 0 3-16,-33 0-1 0,33 0-1 15,0 0-4-15,0 0-2 0,0 0 0 0,0 0-2 16,0 0 1-16,0 0-1 0,0 0-1 16,0 0 2-16,0 0 2 0,0 0 1 0,0 0-2 15,0 0 3-15,0 0-6 0,0 0 1 0,33 0 0 16,-33 0-4-16,0-9 0 0,0 9-2 16,0 0 0-16,17 0 2 0,-17 0-7 0,16 0 3 15,1 0-2-15,-17 0 0 16,17 0-1-16,-17 9-2 0,16-9 3 0,-16 0 7 15,17 9 5-15,-17-9 2 0,0 10-2 0,16-10 3 16,-16 9-3-16,0 0-3 0,0-9-2 0,0 9-3 16,0 1-1-16,0-1-3 0,0 10 2 15,0-19-1-15,0 0-1 0,0 18-3 0,-16-18 1 16,16 10-4-16,0-1 5 0,-17 0-1 0,17 0-1 16,-16 1 1-16,16-1 2 0,-17 0-2 15,17 1 1-15,-17-10-5 0,17 9 3 0,-16-9 0 16,16 19 0-16,-17-19 0 0,17 0 0 0,0 0-3 15,0 0 6-15,0 18-1 0,0-18 0 16,0 0-1 0,0 0 7-16,0 0 0 15,0 0 5-15,0 0 0 0,0-18 5 16,0 18-8-16,0 0-2 0,17 0 0 0,-1 0-1 16,-16 0-6-16,17-19-1 0,0 19 3 0,-1 0-3 15,1-9 3-15,-1 9-1 0,1-10-2 16,-1 10 2-16,17 0-6 0,-33 0-5 0,0-9-6 15,33 9-21-15,-33-9-23 0,0 9-18 0,17 0-12 16,-17-10-7-16,16 10 1 0,-16 0 8 16,17-9 13-16</inkml:trace>
  <inkml:trace contextRef="#ctx0" brushRef="#br5" timeOffset="151162.91">23399 12353 20 0,'0'0'25'16,"0"0"-4"-16,0 0-2 0,-16 0-4 0,16 0-7 15,0 0-1-15,0 0-3 0,0 18 2 16,0-18 5-16,0 0-4 0,0 0 6 15,0 0 1-15,16 10 1 0,-16-10 5 0,0 9 8 16,0-9 9-16,17 9 7 0,-17 1 4 0,16-10 5 16,-16 9 3-16,33-9-2 0,-33 9 3 0,17-9 0 15,-17 0 3-15,16 9-4 0,1-9-2 16,-1 0-7-16,1 0-2 0,-17 0-11 0,16 10-5 16,1-10-10-16,-17 0 0 0,17 0-7 0,-17 0 3 15,0 9-3-15,0-9-5 0,0 0 3 16,0 0 4-16,0 0-12 0,0 0 3 0,0 19-4 15,0-19 4-15,0 0-2 0,-17 0-1 0,17 0 0 16,0 18 1-16,-17-18-3 0,17 0-2 16,-16 0 2-16,16 10 0 0,-17-10 0 0,1 9-3 15,16-9-27-15,-17 9-22 0,1-9-27 16,-1 0-26-16,17 9-20 0,-33-9-13 0,33 0-1 16,-16 0 7-16,-1 0 17 0,1 0-57 0</inkml:trace>
  <inkml:trace contextRef="#ctx0" brushRef="#br5" timeOffset="151380.37">23366 12371 62 0,'0'-18'42'0,"0"18"-9"0,0 0-9 0,0 0-3 16,0 0-2-16,17-19-3 0,-17 19-5 0,16-9-5 15,-16 9-2-15,17-9-4 0,-1 9 2 16,17-10-2-16,-33 10 0 0,17 0 0 0,-1-9 0 16,1 9-17-16,-1 0-14 0,1 0-11 15,-1 0-5-15,-16-9 1 0</inkml:trace>
  <inkml:trace contextRef="#ctx0" brushRef="#br5" timeOffset="151796.31">23647 12316 43 0,'0'9'18'0,"-16"-9"-6"0,16 9-6 16,0-9 6-16,0 19 6 0,0-19 3 15,0 18-1-15,0-18-2 0,16 0-1 0,-16 10 2 16,0-1 0-16,33 0 1 0,-33 1 1 15,0-10 2-15,17 9-1 0,-1 0 4 0,-16-9 1 16,17 0 0-16,-1 9-2 0,1-9-6 16,16 0 2-16,-17 0-2 0,1 0 1 0,0 0 0 15,-1 0 2-15,17 0 3 0,-33 0 2 0,0-9-4 16,17 9 11-16,-17 0 6 0,16-9 15 0,-16 0 3 16,0 9 3-16,17-10 1 0,-17 1-6 15,0 9-12-15,-17-9-1 0,17-1-4 0,0 10-10 16,-16-18-14-16,16 18-5 0,-17 0-5 15,17-19-1-15,0 19-1 0,-33-9-2 0,17 9-3 16,-1-9-1-16,0 9 4 0,1 0-3 0,16 0-1 16,-17 0 3-16,1 0-8 0,-1 0-20 0,17 0-14 15,-16 0-19-15,-1 0-22 0,17 0-20 0,-16 0-16 16,16 0-18-16,0 0-6 0,0 0 6 16,0 0 21-16,0 0-61 0</inkml:trace>
  <inkml:trace contextRef="#ctx0" brushRef="#br5" timeOffset="152212">23978 12316 79 0,'0'0'35'0,"0"0"-19"0,-17 9-8 15,17-9 2-15,0 9 12 0,0 10 4 0,0-19-4 16,0 0-5-16,0 18-3 0,17-18 1 0,-17 10 4 16,16-10 1-16,-16 9-3 0,17-9-1 15,-1 9-2-15,-16 1 2 0,17-10 5 0,0 0 5 16,-1 9 3-16,17-9-3 0,-33 0 3 16,0 0-3-16,17 0-1 0,-1-9 3 0,-16 9 4 15,17 0-1-15,-17-10 7 0,16 10 3 0,-16 0 6 16,17-9 10-16,-17 9-4 0,0-9-2 0,0 9-3 15,0-10-6-15,0 10-6 0,0-18-8 16,0 18-5-16,-17 0-5 0,17-19-6 0,-16 10-3 16,16 0-5-16,-17 9-7 0,1-10 5 0,-1 1-2 15,17 9-5-15,-33 0 5 0,17 0 6 16,-18 0-9-16,18 0 5 0,-1 0-2 0,1 0-4 16,16 0 8-16,-17 9-4 0,1-9-3 0,16 0-2 15,-17 10-11-15,17-10-26 0,0 0-19 16,-16 9-33-16,16-9-29 0,0 0-11 0,0 0-9 15,0 9 0-15,16-9 12 0,-16 0 22 16</inkml:trace>
  <inkml:trace contextRef="#ctx0" brushRef="#br5" timeOffset="152595.24">24342 12278 93 0,'-17'0'43'15,"17"0"-17"-15,0 0-15 0,0 10-3 16,0-10 5-16,0 0 2 0,0 9-2 0,0 0 0 16,0 1 0-16,0-1 1 0,0 0 0 0,0-9 4 15,0 19 3-15,0-19 4 0,17 18 4 16,-1-18 4-16,1 10 3 0,-1-10 3 0,17 0 1 15,-16 0-1-15,-1 0 1 0,1 0 7 0,16 0 5 16,-33 0 4-16,33-10 7 0,-33 10 8 16,17 0 17-16,-17 0 0 0,16 0 14 0,-16-18-5 15,0 18-18-15,0 0-17 0,0-19-19 0,0 10-21 16,-16 0-6-16,16-1-9 0,-17 1-16 16,17 0 9-16,-33-1 4 0,33 10-22 0,-50-9-28 15,34 0-21-15,-1 9-34 0,-16 0-19 0,17 0-18 16,-17 0-7-16,16 0 2 0,17 0 7 15,-33 0 0-15,17 0 3 0,-1 9 15 0,17-9-64 16</inkml:trace>
  <inkml:trace contextRef="#ctx0" brushRef="#br5" timeOffset="157757.84">26376 11525 31 0,'-17'0'26'0,"17"0"0"0,0 0 2 0,0 0 1 15,0 0 0-15,-16-19-2 0,16 19-2 0,0 0-3 16,0 0-4-16,0 0-3 0,0 0-4 16,0 0-3-16,16-9-2 0,-16 9-5 0,0 0 0 15,17-9-1-15,-17 9-2 0,16 0 6 16,1 0-1-16,16 0-3 0,-33 0 0 15,16 0 2-15,-16 0 0 0,17 0-4 16,-1 9 5-16,-16 0 0 16,0-9-1-1,0 19 0-15,17-19-2 0,-17 0 4 0,0 18-1 16,-17-18 0-16,17 0 0 0,0 10-1 16,0-1-1-16,0 0-1 0,-16-9 0 0,16 10 0 15,-17-1 1-15,17 0 1 0,-16 1-2 0,16-1 0 16,0-9 0-16,0 9 0 0,-33 10 0 0,33-19 0 15,-17 0 0-15,17 18-2 16,-16-18 2-16,16 10 0 16,-17-10 0-16,17 9 2 15,-16 0-4-15,16-9 4 16,0 10-2 0,0-10 1-16,0 0-3 15,0 0 0 1,0 0 6-16,0 0-6 0,0 0 3 31,0 0 0-15,0 0-3-1,0 0 3-15,0 0-3 0,0 0 4 32,0 0-4-17,0 0 4 16,0 0 1-15,0 0-5 0,0 0 0-16,0 0 4 15,0 0-4 17,-17 0 2-1,17 0-2-31,0 0-3 15,0 0-1-15,0 0-1 0,0 0-2 16,0 0 0-16,0 0-8 0,0 0 0 0,17 0-3 16,-17 0-5-16,0 0-9 0,0-10-7 15,0 10-3-15,0 0-1 0</inkml:trace>
  <inkml:trace contextRef="#ctx0" brushRef="#br5" timeOffset="160338.51">26409 11683 2 0,'0'0'1'0,"0"0"1"0,0 0 1 15,0 0 4-15,0 0 7 0,0 0 0 0,0 0-2 16,0 0 2-16,0 0 1 0,0 0 1 0,0 0 4 16,0 0-3-16,0 0 2 0,0 0 1 0,33 0 1 15,-33 0-2-15,0 0 2 0,0 0 4 16,0 0-6-16,0 0 0 0,0 0-5 0,0 0 2 15,0 0-3-15,16 0 0 0,-16 0-2 16,17 0-4-16,-1-9-4 0,1 9 0 0,-1 0-1 16,1-10 0-16,0 10-2 0,-1 0 2 0,17 0-4 15,-16-18 3-15,16 18-1 0,-33 0-2 16,16 0 2-16,1 0 0 0,-17 0 2 0,16-19-2 16,-16 19 3-16,17 0-6 0,-1 0 0 15,-16 0-12-15,0 0-17 16,0 0-17-16,0-9-15 0,0 9-4 0,0 0 5 15</inkml:trace>
  <inkml:trace contextRef="#ctx0" brushRef="#br5" timeOffset="160788.16">26789 11506 25 0,'-16'0'23'0,"16"0"-4"0,-17 0-1 0,17 0-3 15,0 0-4-15,-17 0-3 0,17 0-3 0,0 19-2 16,0-19 2-16,0 0 2 0,0 0 2 0,-16 18 1 16,16-18-3-16,0 0 1 0,0 10 5 15,0-1 2-15,16 0 4 0,-16 1-1 0,0-1 0 16,0 0 3-16,17 1 2 0,-17-10 5 15,17 9 6-15,-17-9-4 0,16 9 0 0,1-9-5 16,-1 0-1-16,-16 0-3 0,17 0 4 16,16 0 1-16,-33 0-6 0,16-9-8 0,1 9-4 15,16-9-4-15,-17 9 2 0,-16-10 4 0,17 1 5 16,0 9 7-16,-17-9 13 0,16-1 11 16,-16 1 8-16,0 0-3 0,0-1-4 0,0 10-4 15,0 0-6-15,0-18-13 0,0 18-9 0,-16-19-7 16,-1 10-7-16,17 9 6 0,-17-9-9 0,1 9 5 15,-1-10-3-15,-16 10 0 0,17-9 0 16,16 9 0-16,-33 0 0 0,33 9-3 0,-17-9 3 16,1 0-4-16,-1 0-10 0,1 10-20 15,16-10-17-15,-17 9-20 0,17 0-19 0,-17-9-10 16,17 19-5-16,0-19-8 0,0 0-1 16,0 18 4-16,0-18 17 0</inkml:trace>
  <inkml:trace contextRef="#ctx0" brushRef="#br5" timeOffset="161737.99">27914 11385 8 0,'0'-9'17'0,"0"9"5"0,0 0-2 0,0-9-1 16,0 9 1-16,0 0 0 0,-17 0 7 0,17 0-1 16,0 0 4-16,0-10 2 0,0 10 1 0,0 0-2 15,0 0 4-15,0-9 0 0,0 9 3 16,0 0-1-16,0 0-2 0,0 0-7 0,0 0-3 15,0 0-6-15,0 0-9 0,0 0-5 0,0 0-2 16,0 9 2-16,0-9 1 0,0 10 5 16,0-1 12-16,0 0 5 0,0 10 0 0,0 0 0 15,0-10-7-15,0 0-1 0,0 10-3 0,0-10 1 16,0 10-3-16,0-10-6 0,0 19 2 16,0-28-11-16,0 18-2 0,0-8 7 0,0-1-4 15,0 0 1-15,0 1-2 0,0-1-4 0,0 0 4 16,0 1 5-16,0-1-8 0,17-9-3 15,-17 9-21-15,0-9-36 0,0 0-28 0,0 0-17 16,0 0-9-16,0 0 0 0,0 0 12 16,0 0 20-16</inkml:trace>
  <inkml:trace contextRef="#ctx0" brushRef="#br5" timeOffset="163135.73">28129 11367 17 0,'0'0'20'0,"0"0"0"0,0-10-2 16,0 10-5-16,0 0 1 0,0 0-1 15,0 0 3-15,0 0-1 0,0-9 0 0,0 9-2 16,0 0 0-16,0 0-1 0,0 0-1 16,0 0-1-16,0 0 3 0,0 0-3 0,0 0 2 15,0 0-3-15,0 0 2 0,0 9-4 0,0-9 3 16,0 10 0-16,-17-1 1 0,17 0 2 15,-17 10-1-15,17-19-1 0,0 19-2 0,-16-19 1 16,16 9 0-16,0 0 3 0,-17 0 2 16,17 1 2-16,0-1 1 0,0 10 0 0,0-19-3 15,0 9-4-15,0 0 1 0,0 10 2 0,0-19 6 16,0 18 2-16,0-18 6 0,0 0 2 0,17 10 0 16,-17-10-2-16,16 9 0 0,-16-9 5 15,17 9-7-15,0-9-9 0,-17 0-8 0,16 0-4 16,1 0 1-16,-1 10-6 0,1-10 2 15,16 0 0-15,-17 0-5 0,1-10 5 0,-1 10-6 16,1 0-7-16,-1 0-28 0,-16-9-22 16,33 9-20-16,-33 0-8 0,0-9-3 0,17 9-4 15,-17-10 3-15,0 10 11 0,17 0 15 0</inkml:trace>
  <inkml:trace contextRef="#ctx0" brushRef="#br5" timeOffset="163435.84">28244 11423 38 0,'-16'0'29'0,"16"0"-2"16,0 0-7-16,0 0-7 0,0 0-5 15,0 0-3-15,0 0 0 0,0 0 9 0,0 9 4 16,0 0 4-16,0-9 2 0,0 9 1 0,0 1 1 15,0-1-2-15,0 10 4 0,0-10 4 16,0 19 3-16,16-28-4 0,-16 18-9 0,0-8-8 16,0-1-5-16,0 10-6 0,0-10-2 15,17 0 1-15,-17 10-1 0,0-10-1 0,0 10 0 16,0-19 0-16,0 18 0 0,0-18-15 0,0 10-29 16,16-1-25-16,-16-9-13 0,0 9-1 15,0-9 10-15,0 10-36 0</inkml:trace>
  <inkml:trace contextRef="#ctx0" brushRef="#br5" timeOffset="163935.26">28476 11404 28 0,'0'0'29'0,"0"0"-2"0,0 0-11 16,0 0-7-16,0 0 1 0,0 0 3 0,0 0-2 15,0 19 2-15,0-19-2 0,0 9-1 0,0-9 0 16,0 9 0-16,0 0 4 0,16 1 1 15,-16-1 4-15,0 0 1 0,17 1 0 0,-17-10-1 16,16 9 0-16,17-9-1 0,-33 0 6 16,0 9 2-16,17-9 0 0,-17 0-1 0,17 0-5 15,-1-9-3-15,1 9-2 0,-1-9 5 0,-16 9 2 16,17-10 6-16,-17 1 7 0,16 9 8 16,-16-9 9-16,0-1-1 0,0 1 0 0,0 0-3 15,0 0-8-15,0 9-5 0,0-19-12 16,0 19-9-16,-16 0-5 0,16-28-6 0,-17 19 0 15,1 9-3-15,-1-10 3 0,1 10-1 0,-1-9-2 16,17 9 3-16,-17-9-7 0,17 9 1 16,0 0 5-16,-33 0 0 0,17 0-2 0,16 0-2 15,0 9 2-15,-17-9-21 0,17 0-18 16,0 9-19-16,-16-9-15 0,16 0-19 0,0 10-16 16,0-10-6-16,0 9 3 0,0-9 7 0,0 9 15 15,16-9 16-15</inkml:trace>
  <inkml:trace contextRef="#ctx0" brushRef="#br5" timeOffset="164418.2">28724 11339 34 0,'0'0'23'15,"0"9"-1"-15,0-9-7 0,-17 0-3 0,17 0 1 16,0 9-2-16,0-9 5 0,0 10-5 16,0-1 1-16,0 0-3 0,0-9 1 0,0 19 1 15,0-19 0-15,17 19-1 0,-17-19 1 0,0 0 4 16,0 9 2-16,16 0 0 0,-16-9 2 15,33 9 1-15,-33-9-2 0,0 10 3 0,0-10 0 16,17 0 0-16,-17 0 0 0,17 0-2 16,-1 0 0-16,-16 0 0 0,17 0 2 0,-17-10 2 15,16 10-1-15,1 0 2 0,-17-9 9 0,0 9 7 16,16-9 11-16,-16 9 1 0,0-9-4 16,0 9-8-16,0-19-6 0,0 19-1 0,0-19-6 15,0 19-8-15,0-9 0 0,0 0-5 0,-16-1-7 16,16 1-1-16,0 0 0 0,-17 9-4 15,17-9-2-15,-16 9-2 0,-1-10 2 0,17 10-2 16,-16 0 2-16,-1-9-2 0,17 9-7 16,0 0-12-16,-17 0-11 0,17 0-13 15,0 0-9-15,0 0-17 0,0 0-12 0,0 9-12 16,-33-9-12-16,33 0 2 0,0 10 5 0,0-10 8 16,0 0 15-16</inkml:trace>
  <inkml:trace contextRef="#ctx0" brushRef="#br5" timeOffset="164951.03">29005 11320 20 0,'-17'0'20'0,"17"0"0"15,0 0-4-15,0 0-2 0,0 0-5 0,0 0-1 16,0 10-1-16,0-10 0 0,0 9-2 15,0-9 2-15,0 9 0 0,0 0-1 0,0 1 3 16,0-1 1-16,0 0 1 0,0 10 1 0,0-19 4 16,0 0 3-16,0 19 8 0,17-19 3 15,-17 9 0-15,16-9 3 0,-16 9 4 0,17-9 3 16,-17 0 1-16,17 0-1 0,-1 9-5 16,-16-9-3-16,17 0-3 0,-1-9 5 0,1 9 0 15,-1 0-1-15,-16-9 1 0,17 9 0 0,-1-9-6 16,17 9 0-16,-33 0 7 0,0-19 5 0,0 19 1 15,17 0-4-15,-17-19 1 0,0 1-5 16,0 8-1-16,0 1-2 0,0 0-7 0,0 0-1 16,0-1-9-16,0 1-6 0,-17 0 4 15,17 9-7-15,0-19-4 0,-33 19 0 16,17 0 0-16,16 0-5 0,-17-19-9 0,1 19-13 16,-1 0-12-16,1 0-17 0,-1 19-30 0,-16-19-22 15,16 0-19-15,1 0-7 0,-1 0-4 16,17 0-1-16,-33 19 15 0,17-19-66 0</inkml:trace>
  <inkml:trace contextRef="#ctx0" brushRef="#br5" timeOffset="167866.94">29220 13097 19 0,'0'0'28'0,"-17"0"3"15,17 0-1-15,0 0-2 0,0 0 2 0,0-19 5 16,0 19 1-16,0 0 5 0,0 0-1 16,0 0-4-16,0 0-9 0,0-18-3 15,0 18-12-15,0 0-5 0,17-10-2 0,-17 10 2 16,0-9-3-16,16 9 3 0,1-9 3 0,0 9-2 16,-17-10-5-16,16 10 4 0,1 0 0 0,16-9-3 15,-17 9 4-15,1 0-5 0,-1 0 1 16,17 0 0-16,-33 0-2 0,0 0-2 15,17 0 4-15,-17 0 3 0,16 9 3 0,-16 1-2 16,0-10-2-16,0 9 9 0,17 0-5 0,-17-9-1 16,0 10 5-16,-17 8-5 0,17-18-4 0,0 19-5 15,-16-19 3-15,16 0 2 0,-17 9-5 16,17 0 3-16,0 1-3 0,0-1-2 0,-33 0 4 16,17-9-2-16,16 10-2 0,0-1 2 15,-17-9 2-15,17 9 1 0,-16-9-3 0,16 10-3 16,-17 8 3-16,17-18-3 0,0 0 5 15,0 0-1-15,0 0 0 16,0 0-3-16,0 0-1 0,17 0 3 16,-1 0 1-1,-16 0 3-15,17 0-4 0,-17-18 0 0,16 18 0 16,17 0 2-16,-33 0-5 0,17 0 4 0,-17 0-3 16,16 0 2-16,1 18 0 0,0-18 0 15,-1 0 2-15,-16 0-5 0,17 0 3 16,-17 9-5-16,0 1 7 0,0-1-1 15,0-9 0-15,0 9 4 0,0-9-9 16,0 10 6-16,-17-10-2 0,17 9 1 0,-16 0-1 16,-1 1 2-16,0-10-2 15,17 9 2-15,-16 0-2 0,-1-9-3 0,17 10 3 16,-33 8 2-16,17-18 0 0,16 0-4 16,-17 0 4-16,1 0-5 0,-1 0 3 15,1 0 0-15,16 0-8 0,-17 0-6 16,17 0-10-16,-16 0-3 0,16 0-11 0,-17 0-6 15,17 0-18-15,-17-18-5 0,17 8-5 16,0 1 3-16,0 0 8 0,0 9 8 0,0-10-25 16</inkml:trace>
  <inkml:trace contextRef="#ctx0" brushRef="#br5" timeOffset="168348.84">29567 13106 30 0,'0'0'19'0,"0"0"-5"15,0 0-2-15,0 9-1 0,0-9 3 16,17 0 3-16,-17 10 0 0,0-1-1 0,0 0 1 15,0 1-1-15,0-10 1 0,0 9 3 16,16 0-1-16,-16 1 1 0,0 8-1 0,33-18 1 16,-33 0 0-16,0 9 2 0,17-9 1 15,-1 0-1-15,-16 10-1 0,17-10-1 0,-1 0-4 16,1 0 6-16,0 0 0 0,-1-10 5 0,1 10 0 16,-1 0 0-16,1-9 2 0,-17 9 1 0,16 0 9 15,1-18 8-15,-17 18 8 0,0-10-5 16,16 1 3-16,-16 0 2 0,0 9 4 0,0-10-1 15,0 1-1-15,0 0-8 0,0-1-13 16,-16 10-13-16,16-9-9 0,-17 0-3 0,17 9-7 16,-16-19 3-16,-1 19-2 0,1 0-5 0,-1 0 0 15,1-18 0-15,-1 18 0 0,0-10 0 0,1 10 0 16,-1 0 0-16,1 0-2 0,16 0 3 16,-17 10-6-16,17-10 3 0,0 0-13 0,-33 18-17 15,33-18-22-15,-16 0-22 0,16 0-17 16,-17 0-10-16,17 19-4 0,0-19-12 0,0 0-5 15,-16 0-1-15,16 0 11 0,0 0 14 0,0 9 18 16</inkml:trace>
  <inkml:trace contextRef="#ctx0" brushRef="#br5" timeOffset="170329.7">30758 13032 20 0,'0'0'20'0,"0"0"4"16,0 0-2-16,0 0-2 0,0 0-3 15,0 0-2-15,0 0 0 0,0 0-4 16,0 0-2-16,0 0-3 0,0 0 3 0,0 0 1 16,0 0 1-16,0 0 0 0,0 0 3 0,0 0 3 15,0 0-1-15,16 0 2 0,-16 0 4 16,0 0 1-16,17-10-2 0,-17 10 0 0,16 0-5 15,1 0-2-15,-1 0-3 0,1 0 3 16,0-9-6-16,-1 9 2 0,-16 0-5 0,17 0 1 16,-1 0 1-16,1-9-4 0,-1 9 5 0,-16 0-4 15,0-9 2-15,17 9 0 0,-17 0-2 16,16 0-1-16,-16 0 1 0,0 0-2 16,0 0 2-1,0 0-7-15,0 0 6 0,0 0 1 16,0 0 2-16,0 0 7 0,0 0 6 15,0 0 2-15,0 0-4 0,0 0-4 0,0 0 1 16,0 0-2-16,0 0 0 0,0 0-3 0,0 0 0 16,0 0 0-16,0 0-6 0,0 0 3 15,0 0-4-15,0 0 1 0,0 0 2 16,0 0 2-16,0 0 0 0,0 9 2 0,0-9-1 16,0 0 1-16,0 9 2 0,0 0 0 0,-16 1 1 15,16-1 2-15,0 0 0 0,0 19-4 16,-17-28-2-16,17 19 0 0,0-1-4 0,-16 1 1 15,16 0-3-15,0-1 1 0,-17 10-2 16,17-19 3-16,0 10-4 0,0 0 2 0,0-1-4 16,0-8 2-16,-16 8 0 0,16 10 0 0,0-28-3 15,0 9 6-15,0 1 1 0,0-1-6 16,16 0 0-16,-16 1 2 16,0-10-12-16,0 0-23 0,0 0-23 15,0 0-30-15,0 0-20 0,0-10-7 16,17 10-1-16,-17-9 12 0,0 0 18 0</inkml:trace>
  <inkml:trace contextRef="#ctx0" brushRef="#br5" timeOffset="170795.93">31138 13125 34 0,'-16'9'23'0,"16"-9"-7"16,0 9-4-16,0-9 1 0,0 10 4 0,0-1 0 16,-17 0-1-16,17 1-2 0,0 8-1 15,17-18 1-15,-17 9 4 0,0-9-1 0,0 10 3 16,0-1-2-16,16 0 2 0,-16-9 2 15,0 10 3-15,17-10 4 0,-17 0-4 0,16 9-4 16,-16-9-2-16,17 0 0 0,-1 0-1 0,-16 0 0 16,17-9 1-16,-1 9-2 0,-16 0-2 15,17-10 1-15,-1 10 4 0,-16-9 2 0,17 0 10 16,-17-1 0-16,17 10 5 0,-17-9 0 16,0 9 7-16,0-18 1 0,0 8 8 0,0 1-12 15,0 0-5-15,0-1-5 0,0 10-16 16,-17-9-4-16,17 0-1 0,-17-1-5 0,1 1-4 15,16 9-3-15,-17-9 6 0,1 9-3 0,-1 0-3 16,17 0 5-16,-16 0-6 16,-1 0 3-16,17 0-4 0,-16 0-13 0,16 0-10 15,0 0-7-15,-17 0-16 0,17 0-20 0,0 0-20 16,0 0-21-16,-16 0-7 0,16 9-3 16,0-9 8-16,0 0 19 0,0 0 18 0</inkml:trace>
  <inkml:trace contextRef="#ctx0" brushRef="#br5" timeOffset="171280">31469 13078 28 0,'0'0'27'0,"0"0"-4"0,-17 0-12 0,17 0-3 16,0 0 3-16,0 0 1 0,0 19 2 0,0-19 2 15,17 0 0-15,-17 0-2 0,0 9 2 16,0 0 3-16,16 1 2 0,-16-1 2 0,0 0 3 16,17 1-2-16,-17-10-5 0,16 9 9 15,-16 0-4-15,17 1 6 0,0-10-1 0,-17 0-1 16,16 18-5-16,1-18-4 0,-1 0-1 0,1 0 2 15,-1 0 0-15,1 0 0 0,-17 0 5 16,16-18 8-16,1 18 0 0,-1 0 3 0,-16-10-10 16,17 10 3-16,-17-9 2 0,16 9 11 15,-16-9 5-15,0-1 0 0,0 1 3 0,17 9 1 16,-17-9-2-16,0-1-15 0,-17 1-6 16,17 0-12-16,0 9 4 0,0-19-8 0,-16 19-8 15,16-18 1-15,-17 18-8 0,1-10 9 0,-1 1-6 16,17 9-2-16,-16-9-3 0,-1 9 8 15,1 0-3-15,-1 0-2 0,17 0 7 16,-16 0-8-16,-1 0-6 0,17 0-16 0,-16 0-8 16,-1 0-12-16,17 0-23 0,-17 0-21 0,17 0-27 15,-16 0-18-15,16 0-1 0,0 0-2 16,0 9 8-16,0-9 22 0,0 0-64 0</inkml:trace>
  <inkml:trace contextRef="#ctx0" brushRef="#br5" timeOffset="171761.92">31800 13050 54 0,'0'0'19'0,"0"0"-8"16,0 0-6-16,0 10 4 0,0-10 8 0,0 18 2 16,0-18-4-16,0 0-3 0,0 19 2 15,0-19 3-15,0 9 1 0,16 0 2 0,-16 1-2 16,17-1 3-16,-17-9 4 0,16 9-2 0,1-9 1 16,-1 10 2-16,1-10-6 0,-17 9-2 15,16-9-3-15,1 0 3 0,-1 0 0 16,1 0 0-16,0 0 7 0,-17 0 9 0,16-9 12 15,-16 9 7-15,17 0 4 0,-17-10 4 0,0 10-2 16,16-9 7-16,-16 0 7 0,0 9-8 16,0-10-14-16,0 1-11 0,0 0-13 15,0 9-4-15,-16-19-6 0,16 19-4 0,-17-18-12 16,17 8 6-16,-16 10-1 0,16-9-4 16,-17 0-2-16,17 9-3 0,-17-10 11 0,17 1-7 15,0 9-3-15,-16 0 2 0,16 0 3 0,-17 0-6 16,17-9 1-16,-16 9-19 15,16 0-17-15,-17 0-24 0,17 0-23 16,-16 0-23-16,16 9-16 0,-17-9-5 0,17 0 1 16,0 0 4-16,0 0 9 0,0 9 16 0,-16-9-62 15</inkml:trace>
  <inkml:trace contextRef="#ctx0" brushRef="#br5" timeOffset="172295.21">32163 13004 18 0,'0'0'19'0,"0"0"-1"0,0 0-4 16,-16 0-2-16,16 0-2 0,0 0 1 16,0 9 1-16,0-9 0 0,-17 9-2 0,17-9 0 15,0 10 1-15,0-1-2 0,0 0 0 16,0 1-1-16,0 8 2 0,0-18 4 0,0 19 6 15,0-19 5-15,17 9 0 0,-17 0-1 16,0 1 2-16,16-10 9 0,1 9 5 0,-1-9-1 16,-16 0-1-16,17 9-7 0,0-9-7 15,-1 0-5-15,17 0 3 0,-16 0 9 0,-1-9 4 16,1 9 0-16,-1 0-3 0,1-9 5 16,-1-1 8-16,-16 10 3 0,17-9 10 0,-1 0 5 15,1 9-1-15,-17-19-8 0,0 19-4 16,0-28-5-16,0 19-2 0,0 0-11 15,0-1-3-15,0 1-13 0,-17 0-2 0,17 0-9 16,-16-1-3-16,-1 1 3 0,1 9-5 16,-1 0-3-16,-16-19 5 0,17 19 2 0,-1 0-4 15,-16 0 0-15,17 0-18 0,-1-18-12 16,0 18-24-16,1 18-32 0,-1-18-30 16,1 0-33-16,-1 0-23 0,1 0-10 0,16 0 9 15,-17 0 28-15</inkml:trace>
  <inkml:trace contextRef="#ctx0" brushRef="#br3" timeOffset="207730.15">31370 9506 4 0,'0'0'2'0,"0"0"-1"0,0 0 2 16,0 0 1-16,0 0 1 0,0 0 0 16,0 0-1-16,0 0-1 0,0 0-2 0,0 0 0 15,0 0 1 32,0 0-1-31,0 0 0-16,0 0 0 0,0 0-3 31,0 0-3-31,0 0-5 16</inkml:trace>
  <inkml:trace contextRef="#ctx0" brushRef="#br3" timeOffset="-213390.48">16933 10334 7 0,'0'0'3'0,"0"0"5"0,0 0 3 0,0 0-1 16,0 0-2-16,0 0-2 0,0 0 0 0,0 0 0 15,0 0 6-15,17 0 0 0,-17 0-1 16,16 0-1-16,-16 0-3 0,17 0-4 0,-1 0 8 15,-16 0 1-15,17 0-2 0,16 0-3 0,-33 0-3 16,33 19 1-16,0-19 2 0,-33 0 13 16,17 0-3-16,16 0-6 0,-17 0-2 0,17 0 0 15,17 0 0-15,-17 0 7 0,0 0-1 16,-16 0-1-16,16 0-8 0,0 0 1 0,0 0-4 16,0-19 0-16,33 19-1 0,-49 0-2 0,16 0 0 15,0 0 1-15,0 0 0 0,0 0-1 16,33 0 1-16,-66 0-1 0,33 0 0 0,0 0 0 15,0 0 0-15,-16 0 0 0,16 0 0 16,0 0 1-16,0 0-1 0,-33 0-3 0,17 0 6 16,16 0-3-16,-17 0 0 0,1 0 1 0,-1 0 1 15,34 0-2-15,-50 0-2 0,33 0 2 16,-33 0 0-16,33 0 0 0,-33-18 0 0,17 18 0 16,-1 0 4-16,1 0-7 0,-1 0 4 15,1 0-1-15,-17 0 2 0,16 0-4 16,1 0 2-16,16 0 0 15,-33 0-4-15,0 0-13 0,0 0-16 16,0 0-11-16,0 0-4 0,0 0-3 16,0 0 0-16</inkml:trace>
  <inkml:trace contextRef="#ctx0" brushRef="#br3" timeOffset="-211408.67">16950 10334 10 0,'-17'0'12'0,"17"0"2"0,0 0 0 0,0 0 0 16,0 0-2-16,0 0 0 0,0 0 0 15,0 0 1-15,0 0-1 0,0 0-4 0,0 0-3 0,0 0-2 16,0 0 2-16,0 0 8 16,0 0 3-16,0 0 1 0,0 0-3 15,0 19-1-15,0-19 0 0,0 0 1 0,0 9-5 16,17 0 0-16,-17 1-5 0,0-1 3 0,0 10-2 15,0-10 5-15,0 10 4 0,0-1-2 16,0 1-6-16,0-1-2 0,0 1 0 0,0 0-4 16,0 8 2-16,0-8 0 0,16 0 24 0,-16 9 4 15,0 0-12-15,0-1-8 0,0-8-3 16,17 9-4-16,-17 0 13 0,0 0 23 0,0 9-17 16,0-9-11-16,16 0-3 0,-16 0-6 15,0 9-2-15,0-9 2 0,17 0-1 0,-17 0 1 16,0 9-1-16,0-9-1 0,0 9 2 0,33 0-2 15,-33-18 0-15,0 9 0 0,0 9 0 16,0 0 0-16,0-9 4 0,0 0-4 0,0 0 2 16,0 9 4-16,33-9 25 0,-33 0-5 15,0 0-15-15,0 9-4 0,0-19-5 0,0 10 1 16,0 0-2-16,0 0 2 0,33 9-2 0,-33-18 2 16,0 9-6-16,0 9 5 0,0-18 3 0,0-1-5 15,0 10 2-15,0 0-8 0,0 0 6 16,0 9 0-16,0-9 4 0,0-9-4 0,0 18 0 15,0-18 0-15,0-1-2 0,0 10 2 16,0 0 0-16,0 0 3 0,0-10-1 0,0 1-2 16,0 0-4-16,0 9 4 0,0-10-2 0,0 1 5 15,0-1-1-15,0 1-2 0,0 0-6 16,0-1 6-16,0 1 2 0,0 9 1 0,0-10-3 16,0-8 0-16,0 8 0 0,17 1 0 0,-17-1 1 15,0 1 1-15,0 0 0 0,0 9-4 16,0-10-3-16,0 1 6 0,0 9-1 0,0 0 2 15,0-10-2-15,0 1 0 0,0-1 0 0,0 1 3 16,0 9-7-16,0-9 4 0,0-1 4 16,0 1-4-16,0 9 3 0,0-10-3 0,0 1 0 15,0-1-3-15,-17 1 3 0,17 9 0 0,0-9 0 16,0 8 0-16,0 1 2 0,0-9-2 0,0 0 1 16,0-1-1-16,0 1 0 0,0 9-2 15,0-10 2-15,0 1 5 0,0-1 15 0,0 1-7 16,0 0-4-16,0-1-5 0,0 10 2 0,0-19-6 15,0 10 1-15,0 0-1 0,0-1 3 16,0 1-3-16,17 0 0 0,-17-1 3 0,0 1-7 16,0-1 6-16,0 1-2 0,0-10-3 0,0 10 7 15,0-1-7-15,16 1 7 0,-16-10-6 16,0 10 4-16,0 0-2 0,0-10-2 0,0 0 0 16,0 10 5-16,0-10-5 0,0 0 2 0,0-9 4 15,0 19-4-15,0-19 0 0,0 9 2 0,17 1-2 16,-17-1-3-16,0 9 3 0,0-8-2 15,0-1 2-15,0 10 0 0,0-10 0 0,0 0 2 16,0 10-5-16,0-19 3 0,0 9 0 16,0 0 0-16,0 1 1 0,0-1-1 0,0 0 0 15,0 1-2-15,0-1 4 0,0 0-2 16,-17 1 0-16,17-10 3 16,0 18-5-16,0-18 3 0,0 0-1 0,0 19-2 15,-16-19 5 1,16 9-1-1,0 0-4-15,-17-9 2 0,17 10 2 16,0-1-5-16,0 0-1 16,0-9 8-16,0 0-3 0,0 0 1 15,0 10 0-15,0-10 8 0,0 0-3 16,0 0 3-16,0 0-7 0,0 0 6 0,0 0 1 16,0 0-2-16,0 0 2 0,0 0 0 0,0 0-2 15,0 0-3-15,0 0 2 0,0 0 8 0,0 0-2 16,0 0-2-16,0 0-1 0,0 0 1 15,0 0-9-15,0 0 0 0,0 0 2 16,0 0-1-16,0 0-5 0,0 0 4 16,0 0 4-16,0 0 4 0,0 0 1 15,17-10 11-15,-17 10-9 0,0 0-10 0,16 0 3 16,-16 0 3-16,0 0-3 0,17 0 5 0,-17 0-6 16,16 0 4-16,1 0 7 0,-17 0 2 0,16 0-11 15,-16-9 2-15,17 9-9 0,16 0 0 16,-33 0 6-16,0 0-4 0,33 0-2 15,-33 0-2-15,0 0 0 0,33 0 3 0,-33 0 2 16,0-9 2-16,17 9 17 0,-17 0 7 0,16 0 5 16,1-10 1-16,-1 10-5 0,17 0-17 15,-16-9-4-15,16 9-1 0,-33 0-5 0,33-9 5 16,0 9-14-16,-16 0 9 0,16 0-3 16,0 0 2-16,-17 0-4 0,34-19 7 0,-17 19-5 15,0 0 2-15,-16 0-4 0,16 0 0 0,0 0 4 16,0 0 2-16,33 0-4 0,-33 0 0 0,-16 0 0 15,16 0-4-15,16 0 9 0,1 0-7 16,-17 0 0-16,0 0 3 0,17 0-1 0,-17 0-5 16,33 0 9-16,-33 0-4 0,0 0-2 0,0 0 2 15,17 0-2-15,16 0 2 0,-33 0 5 0,0 0-5 16,17-18 0-16,-1 18-3 0,1-10 3 16,16 10 0-16,-49 0 0 0,32-9 0 0,1 9 5 15,16-9-5-15,-33 9 0 0,0 0-5 0,0 0 6 16,0-10-1-16,17 10 4 0,-17 0-6 0,0-9 2 15,-16 9 0-15,16 0 0 0,-17 0 0 0,1 0-2 16,-1 0 2-16,1 0 0 0,16 0-6 16,-33 0 10-16,0 0-2 0,0 0-5 0,33 0 3 15,-33 0 6-15,0 0-9 0,0 0 10 16,0 0-2-16,0 0-3 0,0-9-2 16,0 9 2-16,0 0-6 0,0 0-22 15,-33 0-31-15,33 0-42 0,0 0-28 0,0 0-28 16,0 0-14-16,-33-10 1 0,33 10 20 15,0-9 25-15,0 9-61 0</inkml:trace>
  <inkml:trace contextRef="#ctx0" brushRef="#br3" timeOffset="-210525">15362 12009 86 0,'-33'0'57'0,"0"-19"-24"0,0 19-11 16,17 0 9-16,-17-19 13 0,33 10 7 15,-34 0 3-15,34-10 8 0,0 10-8 0,0 0-15 16,0-1-6-16,0-8-2 0,0-1 2 16,34 0 0-16,-34 1-1 0,33-1 1 0,0 1-6 15,0 8 13-15,16-8-8 0,-16-1-6 16,1 19-7-16,15-18-5 0,-16 8-8 0,33 10 2 16,-33 10-3-16,-33-10 1 0,33 18 5 0,-16 1 9 15,0-19-3-15,-1 18 10 0,-16 1-14 16,0 9 3-16,0-10-9 0,0 20-2 0,-16-20-3 15,-1 10 1-15,0 0-3 0,17 0 2 0,-33 0 1 16,0 0-5-16,33 0 0 0,-33-10 5 16,17 19-3-16,-1-27 0 0,17 8 2 0,-16 1-4 15,16 0 2-15,0-1-2 0,-17 1-1 0,17-1 3 16,0-18 0-16,17 10 1 0,-17-1-5 16,0 0 8-16,16-9-4 0,-16 10 6 0,17-10-11 15,-17 0 2-15,16 0-15 0,17 0-12 0,-33 0-24 16,0-10-33-16,0 10-45 0,33-9-21 15,-33 9-5-15,0-9 11 0,0 9 27 0</inkml:trace>
  <inkml:trace contextRef="#ctx0" brushRef="#br3" timeOffset="-210056.75">15974 11767 71 0,'0'-19'59'0,"0"19"-6"0,0-18 0 16,0 8 3-16,0 1 2 0,0 0-1 16,33-1-4-16,-33 1-10 0,0-10-7 15,0 19-2-15,33-18-2 0,-33 18 5 0,33-28-13 16,-33 19-2-16,0-1 2 0,17 1 6 0,0 9-6 15,-1-9-7-15,1 9-9 0,-1 9 4 0,1-9-4 16,-1 9-2-16,-16 1 9 0,33-1-5 16,-33 0 8-16,0 10 15 0,0-1 4 0,0-8-8 15,0 8-10-15,0 1-7 0,0 0-8 16,-33-1-4-16,33 1 3 0,-16-1-3 0,16-8 4 16,0-1-6-16,-17 10 2 0,17-10-20 0,0 0-65 15,-16 0-50-15,16 10-32 0,0-19-9 0,0 0 17 16,0 0 37-16</inkml:trace>
  <inkml:trace contextRef="#ctx0" brushRef="#br3" timeOffset="-209676.79">16189 12157 86 0,'0'10'67'0,"0"-10"-21"16,0 0-12-16,0 9 6 0,0-9 4 15,0 0 7-15,0 9 3 0,33-9-1 0,-33 0 2 16,0 0 2-16,33-9-2 0,-33 9-6 16,33 0-4-16,-33-9 1 0,17 9-6 0,-1-10 8 15,1 10-1-15,0 0 13 0,-17-9 4 0,16 9 23 16,-16-9 26-16,0 9 12 0,0 0 12 16,0-10-3-16,0 10-1 0,0 0-24 0,0 0-5 15,0 0-40-15,-16 0-64 0,-1 0 0 16,0 0 0-16,1 0 0 15,-1 0 0 1,17 10 0-16,0-1 0 0,0 0 0 31,0 1 0-31,0-10 0 16,0 0-116 0,0 9-71-16,0-9-39 0,17 0-34 0,-17-9-9 15,0 9 9-15,0 0 26 0,0 0 34 0,0-10-91 16</inkml:trace>
  <inkml:trace contextRef="#ctx0" brushRef="#br3" timeOffset="-209044.35">15677 12660 25 0,'0'-10'32'16,"0"10"7"-16,0-9-1 0,16 9 0 15,-16-9 4-15,0-1 8 0,0 10 4 0,0-9 3 16,0 9 2-16,0 0 6 0,0 0-6 0,0 0 5 16,0-18-8-16,0 18-6 0,0 0-12 15,0 0-15-15,-16 18-5 0,16-18-12 16,0 0 2-16,-17 0-8 0,17 0 5 0,0 9 0 16,-17 1-5-16,17-10 2 0,0 9-2 0,0 0-2 15,0 1 8-15,0-10-1 16,17 0 2-16,-17 0-2 0,17-10 3 15,-17 10 3-15,16 0 6 0,1-9 6 0,-17 0 5 16,16-1 5-16,1 1 11 0,-17 9 14 0,16 0 21 16,-16-18 18-16,0 18 12 0,0 0 1 15,0 0-22-15,0-19-15 0,0 19-21 0,0 0-11 16,-16-9-13-16,16 9-12 0,-17 0-7 16,1 9-17-16,-1-9-28 0,17 0-43 15,-16 19-65-15,-1-19-49 0,17 0-33 0,0 0-11 16,-17 18 10-16,17-18 22 0,0 0 36 0,0 0-78 15</inkml:trace>
  <inkml:trace contextRef="#ctx0" brushRef="#br3" timeOffset="-207429.15">12270 12976 70 0,'-33'0'28'0,"33"-19"-6"16,0 19 2-16,0-18 7 0,0 8 5 0,0 1-1 16,0 0 0-16,0-10-1 0,0 1 1 15,33 8-3-15,-33 1-3 0,0-10 3 0,17 19-2 16,-1-18-7-16,1 9-3 0,-1-1-1 0,1 1-1 15,16 9-3-15,0 0-7 0,-33 0 3 16,33 9-4-16,-33 1-3 0,33-1 1 0,-33 9 0 16,17 1-5-16,-17-10 4 0,16 10-4 15,-16 0 2-15,17-10 1 0,-17 9-1 0,0 10-2 16,0-9 0-16,0-19 2 0,0 19-2 16,0-10 0-16,0 9 5 0,-17-8-3 0,17-1 1 15,0 0-3-15,-16-9 0 0,16 0 9 0,0 10 11 16,-17-10 7-16,17-10-10 0,0 10-5 15,0-9-6-15,0 0-2 0,0-1-2 0,-33-8-2 16,33-1 4-16,0 10-4 0,0-10-5 16,33-9 8-16,-33 1-7 0,0 8 9 0,17 0-7 15,-1 10 2-15,1-10 0 0,-1-8 0 0,1 17 2 16,16-8-7-16,0-1-15 0,0 10 7 16,-33-1-6-16,33 1-4 0,-16 9 0 0,-1-18 6 15,1 18-2-15,-1-19 4 0,1 10 10 0,16-1 2 16,-33 10 1-16,0-9 0 0,33 0 4 0,-33 9-5 15,0-10 3-15,-33 10 5 16,33-9-4-16,0 9 9 0,0 0 2 16,-33 0-4-16,16 9 0 0,17-9 2 15,-16 10 7-15,-1-10-3 0,17 9-7 0,-16 0 0 16,16 1-5-16,-17-1 4 0,17 10-6 16,0-1-3-16,0-18 3 0,0 9 2 0,17 1 0 15,-17-1-4-15,16 0 2 0,-16 10-2 0,17-10 0 16,-1 1-5-16,1-1-26 0,16-9-1 0,0 18-14 15,-33-18-2-15,33 0-6 0,-33 0-5 16,16 0-8-16,1 0 5 0,0 0 8 0,-1-18 11 16,-16 9 12-16,17-1 7 0,-1 10 6 15,-16-18 3-15,0 8 5 0,0 1 5 0,0 0 4 16,0-10 3-16,0 19 1 0,0-18 14 0,-16-10 9 16,16 9 8-16,-17 0 2 0,17 10 2 0,-16-10-2 15,16 10 13-15,-17 9 12 0,0-18 4 16,17 18-2-16,-16 0-6 0,16 0 2 15,0 0-6-15,0 0-18 0,-33 0-22 0,33 0-2 16,0 18-3-16,0-18-5 0,0 9-1 0,0 1 6 16,33 8-5-16,-33-8 2 0,0 8 27 0,0 1 5 15,16 0 3-15,1-1-8 0,0 10-14 16,-1-9-2-16,17 9-10 0,-16-1 1 0,16 1-3 16,0 10-2-16,-33-11 1 0,33 20-1 15,-17-19-2-15,1 0-1 0,-1 18 3 0,1-27-11 16,0 18-24-16,16-9-2 0,-33-9 12 0,0-1-4 15,0 1-5-15,0-10 8 0,0-9-6 16,0 9 2-16,0-9 8 0,-33-9 8 0,33 0 7 16,-17-10 3-16,0 1 0 0,17-1 4 15,-16-9-3-15,-1-9 3 0,1 0 3 0,16-10 0 16,-33 10-1-16,33-19 0 0,-33 10 2 0,33 8 1 16,0-8 1-16,0 9-4 0,0 18-2 0,0-18 4 15,0 9-3-15,0 0 4 0,0 9 7 16,33 10-4-16,-33-9-4 0,33-1-2 0,-33 0 3 15,33 10 2-15,-17 9 4 0,1 0-7 16,0 0 8-16,16 0-2 0,-33 9-2 0,0 1-1 16,33-1-2-16,-33 10 2 0,0-1-3 0,0 1 0 15,0-1-2-15,0 10-6 0,-33-9 5 16,33 0-3-16,0 8 5 0,-33-8-5 0,16 0-17 16,0-1-28-16,1-8-21 0,16-1-17 15,-17 9-8-15,1-18 11 0,16 0 13 0,0-18 13 16,0 18 10-16,0-9 7 0,-33-10-20 0</inkml:trace>
  <inkml:trace contextRef="#ctx0" brushRef="#br3" timeOffset="-206912.52">13130 12613 48 0,'16'-18'35'0,"-16"-1"-11"15,17 10-9-15,0-1 2 0,16 1 12 16,-33 0 7-16,0-1-8 0,33 1 4 0,0 9 3 16,-33 0 7-16,33 0 7 0,-33 0-5 15,33 0-17-15,-17 0-15 0,18 0-3 0,-1 0-4 16,-33 9-3-16,33-9 0 0,0 10-2 0,-33-1 2 15,33 0 2-15,-33 1-4 16,0-1 3-16,0 10-3 0,0-1 1 0,0-18 3 16,-33 9-3-16,33 1 1 0,0-10 4 15,-33 9 5-15,33-9 8 0,-33 9 0 0,33-9-5 16,0-9 0-16,-33 9-8 0,16-9-2 0,0-1 0 16,17 1-4-16,-16-9 0 0,16-1 0 15,0 10 0-15,0-10-3 0,0 10-9 0,16-10-6 16,1 1-11-16,0 8-4 0,16-8-2 15,-33-1-4-15,33 0 4 0,0 10-2 0,0-9 1 16,-17-1 9-16,17 10 4 0,-16-1 10 0,33-8 8 16,-17 18 1-16,-33 0 2 0,33-19 2 15,-33 10 0-15,0 9 2 0,33-9 9 0,-33 9 7 16,0 0 5-16,0 0-3 0,0 0 4 16,-33 0-2-16,33 0 0 0,0 0 1 0,0 0-6 15,0 0-5-15,-33 0-3 0,33 0-3 16,0 0-5-16,0 0 1 0,0 0-4 15,0 0 4-15,0-10-2 0,0 10 2 16,33 0-2 0,-33-9 0-16,0 9 0 31,0-9 0-31,0 9-11 31,0 0-14-31,0 9-16 16,0-9-17-16,0 0-8 0,0 0-1 0,0 0 2 0,0 0 6 15</inkml:trace>
  <inkml:trace contextRef="#ctx0" brushRef="#br3" timeOffset="-206263.14">13758 12455 29 0,'0'0'29'0,"0"0"3"0,0 0 2 0,0 0 2 16,17 0 3-16,-17-9 0 0,0 9-7 0,16-10-4 15,-16 1-8-15,0 0-7 0,17 0-4 0,-1-10-3 16,18 0-2-16,-34 19-4 0,0-18 2 16,33-10 0-16,-33 9-2 0,33 10 0 0,-33-10 3 15,0 10 4-15,0-10 17 0,0 19 2 16,0-18-3-16,0 18 0 0,0 0-5 0,-33-19-3 16,33 19-5-16,0 0-4 0,0 0 0 0,-33 0-6 15,33 19 0-15,-34-19 3 0,18 18-1 16,-1-8 2-16,1-1 5 0,-1 10 1 0,1-1-6 15,16-8-6-15,0 8 6 0,0 1-4 0,0-1 4 16,0-8-4-16,0-1 0 0,16 0 3 16,1 1-5-16,-1-1 4 0,1 0-1 0,-1-9-1 15,18 0-2-15,-1 0 2 0,-33 0 6 16,33-9-4-16,0 9-2 0,-33-19 2 0,33 10-2 16,-17 0 0-16,1-1 3 0,-1-8-3 15,18-1 0-15,-34 1 0 0,33-1 0 0,-33 0 4 16,0 1 1-16,33-10-3 0,-33 9 4 0,0 1 1 15,0-1 4-15,0 0-2 0,0 1-5 16,33 8 2-16,-33-8 1 0,0 18-7 0,0 0 0 16,0-19 2-16,16 19-2 15,-16 19 3-15,17-19 2 0,-17 0-2 0,16 18 0 16,-16-18-1-16,17 10 1 0,-17 8 1 0,0-8 2 16,16 8-3-16,-16-8 1 0,0-1-4 0,0 19 0 15,0-28 2-15,-16 18-2 0,16-8 0 16,0 8-2-16,0-8 2 0,-17-1-2 15,17 0-35-15,-16 1-34 0,16-10-27 0,-17 0-13 16,17 0 3-16,-16 0 17 0,16 0-55 0</inkml:trace>
  <inkml:trace contextRef="#ctx0" brushRef="#br3" timeOffset="-205630.28">14288 12204 40 0,'33'0'43'0,"-33"0"-3"0,0-9-10 0,0 9-3 16,0-10-4-16,0 1-1 0,0 0-7 0,0-1-5 16,33-8-3-16,-33 8-2 0,0-8-3 15,33-1-2-15,-33 10 4 0,0-10-4 0,16 10 0 16,-16 0 0-16,17-10 10 0,-17 10 12 0,0 0 11 16,0 9 4-16,0 0-1 0,0-19-7 0,-17 19-3 15,17 0-8-15,0 0-9 0,-16 0-2 16,16 0-3-16,0 0 4 0,0 0 5 0,0 19 1 15,-33-19 1-15,33 9 1 0,0 0-3 16,-33 0-7-16,33 1-3 0,0-1-3 0,0 10 3 16,0-10-3-16,0 0-2 0,0 10 2 0,33-19 4 15,-33 0-4-15,0 18-3 0,0-18 5 16,33 0 0-16,-33 10-1 0,0-10 0 0,16 0-3 16,1-10 3-16,-1 10 2 0,1 0-3 0,-1-18 0 15,17 18 0-15,-33-19 1 0,0 1 0 16,34 8-1-16,-34 1 2 0,33 0 0 0,-33-1-4 15,0 1 4-15,33 0-7 0,-33 0 3 16,0 18 2 0,0-9-2-16,0 9 4 15,0 0-2-15,0-9 1 0,0 10 1 0,0-1-4 16,0-9 4-16,0 9-2 16,0-9-2-16,0 0 5 0,0 0-1 15,0 0-1-15,0 0-3 0,0-9 4 0,-33 9 1 16,33-9-3-16,0 9 5 0,0-10-2 15,0 1 8-15,0 0-1 0,0 0-1 0,0 9-5 16,0-19 2-16,0 19-4 0,0-19 0 0,33 10-2 16,-33 0 3-16,0-1-3 0,0 10 1 0,0-9 0 15,16 9 1-15,1 0-2 16,-1 0 0-16,-16 0 3 0,17 0-5 0,-1 9-1 16,17-9 3-16,-33 0 0 0,34 0 0 15,-34 0 0-15,0 10-3 0,33-10-29 0,-33 0-20 16,0 0-22-16,0 0-5 0,33 0 2 0,-33 0 7 15,0 0 12-15,0 0 9 0,0-10 6 0,0 1 9 16,0 9 6-16,0-9 5 0,0-10 7 16,-33 19-6-16</inkml:trace>
  <inkml:trace contextRef="#ctx0" brushRef="#br3" timeOffset="-205346.8">14717 11748 12 0,'0'-37'34'0,"-33"9"12"0,33 9 2 16,-16-18-7-16,-1 19 2 0,17-1 12 0,-16 10 11 15,16-1 9-15,0 1-8 0,-17 0-31 16,17 9-19-16,0 0-8 0,0 0-2 0,0 9-2 15,17 0-5-15,-17 1 1 0,16-1 2 16,-16 10-2-16,17-1 17 0,-1 1 21 0,17-1 3 16,-33 1 7-16,34 9-8 0,-34-9-13 0,0-1-9 15,33 1-7-15,-33-1-6 0,33 10-3 16,-33-9 0-16,0 18-1 0,16-18-2 0,-16-1 0 16,17-8 0-16,-17-1 2 0,0 0-1 0,0 0 2 15,0 1 3-15,0-10 21 0,0 9 28 16,0-9 6-16,0 0-3 0,0-9-22 0,0-1-17 15,0 1-8-15,0 0-7 0,0-10 2 0,-17 1-6 16,17-1 0-16,0 0 0 0,0 1-2 16,17-1 5-16,-17 1-7 0,0 8 4 0,16-8-29 15,-16-1-57-15,0 19-45 0,17-18-38 16,-17 8-4-16,16 1 4 0,-16 0 23 0</inkml:trace>
  <inkml:trace contextRef="#ctx0" brushRef="#br3" timeOffset="-204914.61">14932 11869 24 0,'0'0'39'16,"0"0"15"-16,0 0 6 0,0 0-6 0,0 0 1 16,0-19-13-16,0 10-9 0,0 0-6 15,0 0-5-15,0-1 1 0,33-8-7 0,-33 8 1 16,0-8 6-16,0-1-4 0,34-9-2 15,-34 10 1-15,0-1-6 0,16 0-4 0,-16 1 6 16,17-1 12-16,-1 1-3 0,-16 8 2 0,17 1-8 16,-17 0-2-16,16 9 10 0,-16-10 4 15,17 10-5-15,-17 10-7 0,16-10 2 0,-16 9-1 16,33 0-3-16,-33 1-1 0,0-1-8 0,0 19-1 16,0-10 1-16,0-8-2 0,0 8-4 15,0 1 0-15,0 0-3 0,-33-1 3 0,33 1-18 16,-16-1-51-16,16 1-42 0,-17-10-31 15,1 10-8-15,-1-10 11 0,17 0 27 0</inkml:trace>
  <inkml:trace contextRef="#ctx0" brushRef="#br3" timeOffset="-167114.05">30361 7051 3 0,'0'0'2'0,"0"0"0"0,0 0 0 16,0 0 1-16,0 0 1 0,0 0 0 15,0 0 3-15,0 0-2 0,0 0-2 0,0 0-1 16,0 0 1-16,0 0 0 0,0 0 0 15,0 0 0-15,0 0 0 0,16 0 0 0,-16 0-1 16,0 0 2-16,0 0 0 0,17 0-1 16,-17 0 0-16,0 0-1 0,17 0 2 0,-1 0 0 15,-16 0-1-15,17 0 0 0,-1 0-1 0,1 0 2 16,-1 0 0-16,1-10 1 0,-1 10-1 16,1 0 2-16,16 0-4 0,-17 0 2 0,18 0-1 15,-1-9-2-15,-17 9 1 0,17 0-2 16,0 0 2-16,0 0-1 0,0 0 0 0,17-9-1 15,-17 9 0-15,0 0 2 0,0 0-2 16,0 0 0-16,0 0 1 0,0 0 2 0,1 0 2 16,-1 0 1-16,0 0-1 0,16 0-1 15,-16-19 0-15,0 19-3 0,1 0 3 0,-1 0-3 16,16 0-1-16,-16 0 1 0,0 0-1 16,17 0 2-16,-17 0-2 0,17 0 0 0,-17 0 0 15,0 0 0-15,0 0 0 0,16 0 0 16,-15 0 1-16,-18 0-1 0,17 0 0 0,0 0 0 15,0 0 1-15,-16 0-1 0,-1-18 0 0,17 18 0 16,-16 0 0-16,0 0 0 0,-1 0 0 16,17 0 0-16,-16 0 0 0,-1 0-2 15,1 0 2-15,16-19 0 0,-17 19 0 0,17 0 0 16,-16 0 0-16,-1 0-2 0,18 0 2 16,-18 0 0-16,17 0 0 0,-16-19 2 0,-1 19-2 15,1 0-2-15,-1-9 2 0,17 9 1 16,-33 0 0-16,17 0-1 0,-1 0 0 15,1 0 0-15,0-9 0 0,-1 9 0 16,-16 0-2 0,0 0 4-16,17 0-2 15,-17 0 1 1,16 0-1-16,1 0-2 16,-1 0 3-1,1 0-1 1,-17 0-2-16,16 0 2 0,1 0 1 15,-1 0-1-15,1 0 0 16,-1 0 0 0,-16 0 1-1,0 0-3 1,0 0 5 0,0 0 1-16,0 0 2 0,0 0-4 0,0 0 0 15,0 0 0-15,0 0 0 0,0 0-1 16,0 0 2-16,0 0-1 0,0 0 0 47,-16 0-2-47,16 0-2 15,0 0 4 1,0 9-2-16,-17-9 0 16,17 9 0-16,0 10 0 0,0-19 0 15,0 19 0-15,0-19 0 0,0 18 1 16,0-18 5-16,0 19 3 0,0-10-3 0,0 0 1 15,0 10 5-15,0 9-1 0,0-28-1 16,0 19-1-16,0-1 0 0,0 1-5 16,0-1-1-16,0-8 2 0,0 8-3 0,0 1 2 15,0-1 1-15,0 1-2 0,0 0 18 16,0-1-4-16,0 1-4 0,0-10-8 0,0 10-3 16,0-1 2-16,0 1-2 0,0-10 0 15,0 1 0-15,0 8-2 0,0-8 0 0,0 8 3 16,0 1-1-16,0-19 5 0,0 18 20 15,0 1-7-15,0-10-9 0,0 1-5 16,0-1-2-16,0 0-4 0,0 19 2 0,0-28-1 16,0 19-1-16,0-1 0 0,0 1 0 15,0-19 0-15,0 18 0 0,0-8 0 0,0 8 0 16,0 1 0-16,0 0 0 0,0-1 2 16,0-18-1-16,-16 19-1 0,16-1 0 15,0-8 0-15,0 8 0 0,0 1 0 0,0-1 0 16,0-18 3-16,0 19-5 0,0 0 4 15,0-19-2-15,0 9 0 0,0 10 0 0,0-10 0 16,0 0 0-16,0 10 2 0,0-19-1 16,0 18-1-16,16 1 18 0,-16 0 4 15,0-19-8-15,0 18-7 0,0-8-4 0,17 8 1 16,-17 1-2-16,0-1-4 0,0 1 6 16,0-19-4-16,16 19-3 0,-16-1 3 0,0 1 2 15,0 9-1-15,0-28-1 0,0 18-2 16,0 1 3-16,0 9-1 0,0-19 0 0,0 10 2 15,0 9-2-15,0-10-2 0,0 1 0 16,0-1 4-16,0-8-2 0,0-1 3 0,0 10-6 16,0 8 1-16,0-27 2 0,0 19 0 15,0 0 0-15,0-10-2 0,0 10 5 0,0-1-3 16,0-8 0-16,17 17 0 0,-17-8 0 16,0 0 2-16,0-19-4 0,0 28 2 15,0-10 1-15,0 1-1 0,0-1 0 0,17 1 3 16,-17 0-6-16,0-1 3 0,0 1 1 15,0-10-3-15,0 10 6 0,0-1-7 0,0 1 3 16,0-1 1-16,0-8-4 0,0 8 6 16,0 1-3-16,0-10 0 0,0 19 0 15,0-9 2-15,0-19-4 0,0 18-1 0,0 1 5 16,0-10-2-16,0 10 0 0,0-1 0 16,-17 1 0-16,17 0 0 0,0-19 0 0,0 18 0 15,0-8 1-15,0-1 1 0,0 10-4 16,0-10 2-16,0 0 0 0,0 0-2 0,0 10 2 15,0-19 0-15,0 19 0 0,0-19 0 16,0 18 0-16,0-18 3 0,0 10-3 16,0-1 0-16,0 0 0 0,0 0 0 15,0 1 0-15,0-1 2 16,0-9-5-16,17 9 1 0,-17-9 5 16,0 19-3-16,0-19 2 15,0 0 0-15,0 19-5 0,0-19 4 16,0 0-1-16,16 0 2 0,-16 18-2 0,0-18-2 15,0 0 2-15,0 0-2 0,0 0 4 16,0 9-2-16,17-9 3 16,-17 0-5-16,0 10 2 0,0-10 2 15,0 0 0 1,0 0-4-16,16 0 2 16,-16 0 1-16,0 0-3 15,0 0 0-15,0 0-1 16,0 0 1-16,0 0 0 0,0 0 4 15,0 0-1-15,0 0 0 16,0 0 2-16,0 0-5 0,0 0 0 16,0 0 0-16,0 0 0 15,0-10 2-15,-16 10 0 16,16 0 2 0,0 0-4-16,0 0 0 0,0 0 4 15,-17 0-4-15,1-9 0 16,16 9 4-16,0 0 1 15,-17 0-2-15,0 0-1 16,1 0 0 0,-1 0 0-1,17 9 1-15,-16-9 1 0,-1 0 1 0,17 0-5 16,-16 0 2-16,-1 0-3 16,1 0 0-16,-1 10 6 0,17-10-1 15,-16 0-4-15,16 0-1 0,-17 0 3 16,1 0 0-16,16 0 2 0,-17 9-2 0,0-9 0 15,1 0-2-15,-1 0 5 16,17 9-5-16,-16-9 4 0,-1 0-2 0,1 0 3 16,16 10-6-16,-17-10 3 0,1 0 0 15,-1 0 1-15,1 0-4 0,-1 0 6 0,1 0-3 16,-1 9 1-16,0-9-3 16,1 0 2-16,-1 0 0 0,1 0 2 15,-1 0-4-15,1 0 2 0,-1 0 0 0,17 9 0 16,-16-9 0-16,-1 0 0 0,1 0 0 0,-1 19 2 15,17-19 1-15,-16 0-5 0,-1 0 2 16,1 0-3-16,16 0 6 0,-17 0-3 16,17 0-4-16,-17 0 5 0,17 0 3 0,-16 0-4 15,-1 18 0-15,17-18-2 0,-16 0 2 0,-1 0-2 16,1 0 2-16,16 0 3 16,-17 0-1-16,1 0-5 0,-1 0 3 0,1 0-2 15,-1 19 2-15,1-19 0 16,-1 0 2-16,0 0 0 0,1 0-5 0,-1 0 0 15,1 0 3-15,-1 0 0 0,1 0 2 0,-1 0-2 16,1 0-2-16,-1 0 3 16,1 0 1-16,-1 0-2 0,1 0-2 0,-1 0 2 15,0 0-2-15,1 0-2 0,-1 0-5 16,1 9 4-16,16-9 1 0,-17 0-4 16,1 0 6-16,-1 0 2 0,1 0-3 0,-1 0 3 15,1 10 0-15,-1-10 2 0,1 0-5 16,-1 9 3-16,1-9 2 15,-1 0-6-15,17 0-9 0,-17 0-4 0,17 9-3 16,-16-9-10-16,16 0 0 0,-17 10-2 0,17-10-5 16,-16 0-5-16,16 9-7 0,-17-9-3 15,17 0 1-15,0 0 1 0</inkml:trace>
  <inkml:trace contextRef="#ctx0" brushRef="#br3" timeOffset="-165349.15">29931 6018 29 0,'-17'-18'36'0,"17"18"-2"0,0 0 0 0,0 0 4 16,-16 0 10-16,16-19 5 0,0 10 14 15,0 9 4-15,0-10-5 0,0 10-10 0,0 0-23 16,0-9-18-16,0 9-8 0,0 0-1 16,0 0-2-16,0 0 1 0,0 0-7 0,16-18 4 15,-16 18-4-15,17 0 6 0,0 0-6 0,-1 0 2 16,1 0-3-16,-1 0 3 0,1 18 0 0,16-18 0 16,-17 0 0-16,17 9 3 0,-16 1 1 15,16-1-3-15,-16 10 1 0,-1-1-5 0,1 1 4 16,-1-19-1-16,1 18-3 0,-1 1 6 15,-16-10-3-15,0 10 2 0,17 0-6 0,-17-1 4 16,0-18 0-16,0 19 0 0,0-19-3 16,-17 18 5-16,17-18-2 0,0 10 2 0,0-1-2 15,-16-9 3-15,16 9-5 0,-17-9 6 16,17 0-3-16,0 0 5 16,-16 0 11-16,16-9 9 0,0 9 12 0,0-9 5 15,-17-1 0-15,17 10-7 0,0-18-10 16,0-1 3-16,0 1-10 0,0-1-7 0,17 0-3 15,-17 1-3-15,0 8-6 0,16-8 0 0,1-1 2 16,-17 1-4-16,16-10 3 0,1 18-3 16,-1 1-7-16,1 9-31 0,-17-18-23 15,16 18-18-15,1 0-17 0,-1 0-13 0,1 0-10 16,-17 0 8-16,16 0 12 0,1 0 16 0</inkml:trace>
  <inkml:trace contextRef="#ctx0" brushRef="#br3" timeOffset="-164915.93">30493 6158 22 0,'0'-19'30'0,"0"19"0"16,0 0-2-16,17 0 3 0,-17 0-2 0,0-18-3 15,0 18-3-15,16 0-4 0,-16-19 5 16,17 10-3-16,-17 9 4 0,16-10 5 0,1-8 6 16,-17 8 2-16,16 10 2 0,-16-18 2 15,17 18-3-15,-17-19-4 0,0 1-1 0,0 18-6 16,0-19 2-16,0 10-10 0,-17-1-7 0,17 10-3 16,0-9-10-16,-16 9 0 0,16 0-2 15,-17 0 2-15,1-18 2 0,-1 36-2 16,1-18 0-16,16 0 0 0,-17 9-3 15,1-9 1-15,16 19 2 0,-17 0 0 0,17-19 0 16,0 18 0-16,0 1 2 0,0-1-2 0,0-18 0 16,0 19 2-16,17-10-2 0,-17 1 0 15,16-1 1-15,-16 10 1 0,17-19 0 0,-1 18 5 16,1-18-5-16,-1 0 0 0,17 19-5 0,-16-19 3 16,0 0 0-16,-1 0 3 0,17 0-3 15,-16 0-20-15,-1 0-23 0,1 0-32 0,-1-19-30 16,1 19-16-16,-1 0 5 0,1-18 15 15</inkml:trace>
  <inkml:trace contextRef="#ctx0" brushRef="#br3" timeOffset="-164366.59">30890 5860 19 0,'0'-9'28'0,"-16"9"3"0,16 0 2 16,0 0-2-16,0 0-3 0,0 0-7 0,0 0-11 15,0 0-3-15,0 0-2 0,0 0-1 0,0 9 8 16,0-9 4-16,0 19 2 0,0-19 0 16,0 18-3-16,0-18-5 0,0 19 11 0,0 0 5 15,0-1-4-15,0-9-10 0,0 29-7 16,16-20-1-16,-16 1-1 0,0-1-1 0,17 10-2 15,-17 10 2-15,0-20-2 0,0 1 0 0,16 9 0 16,-16 0 1-16,0-1-3 0,0-8 3 16,0 0 1-16,0-1-2 0,0-18 0 15,0 10 0-15,0-10 2 0,0 9 0 0,0-9 3 16,0 0-1-16,0 0-2 0,0 0-4 0,0-9 2 16,0 9 2-16,0-10 0 0,-16 10-2 15,16-18 2-15,0-1 20 0,0 19 9 16,-17-19-9-16,17-18 2 0,0 19-4 0,0-10-7 15,0 9-5-15,0-18-2 0,0 9 4 0,0 9-5 16,0-18 5-16,0 19-8 0,17-1 0 16,-17 0-2-16,0 10-2 0,16 9 5 0,-16-18 1 15,0 18-8-15,17 0 5 0,-17 0 1 0,16 0-2 16,-16 0-3-16,17 0 3 0,-1 0 0 16,-16 18 0-16,17-18 0 0,-17 9 2 15,16 1-2-15,-16-1 0 0,0 10 2 16,17-1-2-16,-17-18-2 0,0 19 3 0,0-19-1 15,-17 18 3-15,17-8-5 0,0-1 2 16,-16 0-3-16,-1 1-5 0,1-10-22 0,-1 9-28 16,1 10-18-16,-1-19-21 0,-16 0-6 15,17 0 6-15</inkml:trace>
  <inkml:trace contextRef="#ctx0" brushRef="#br3" timeOffset="-163998.34">31072 5879 41 0,'0'0'21'0,"17"0"2"0,-17 0 8 16,16 0 5-16,1 18-9 0,-1-18-11 16,1 19-6-16,-1-19-4 0,1 19-3 0,-1-1 3 15,1-18 4-15,-1 9-6 0,-16 10 1 16,17 0-1-16,-17-19-1 0,0 18 1 0,0 1-1 15,0-19 1-15,0 18 3 0,0-18 7 16,0 10 6-16,0-1 7 0,0-9 9 0,-17 0 0 16,17 0 10-16,0 9 1 0,0-9 5 15,0-9 2-15,-16 9-4 0,16 0-7 0,0-9-7 16,0 9 2-16,0-10 5 0,0-8-6 16,0 18-12-16,0-19-9 0,0 1-2 0,0-1-8 15,0 0-3-15,0 10-1 0,16-9-4 16,-16-1 5-16,17 0-3 0,-17 1 0 0,16-1-3 15,-16 10-19-15,17 0-25 0,-17 9-25 16,17-10-22-16,-17 10-18 0,16 0-5 0,-16 0 6 16,17 0 15-16,-17 10 13 0,16-10 12 0</inkml:trace>
  <inkml:trace contextRef="#ctx0" brushRef="#br3" timeOffset="-163550.05">31436 6037 41 0,'0'0'40'0,"0"0"3"16,0 0 1-16,0 0 0 0,0-19-6 16,0 19-11-16,0 0-2 0,16 0-1 0,-16 0 4 15,0 0 3-15,17-18-2 0,-17 18 6 16,16 0 1-16,-16-19 0 0,17 10-3 0,-1-1 2 15,-16 1-5-15,17 9-2 0,0-18-1 16,-17-1-7-16,16 19 3 0,1-19 1 0,-17 1 1 16,0 18 2-16,16-19-1 0,-16 10-1 0,0 9-7 15,0-9-6-15,0 9-5 0,0 0-5 16,0-10-4-16,-16 10 4 0,-1 10-7 16,17-10 7-16,-16 9-1 0,-1 0-5 15,0 10 4-15,17-19 1 0,-16 18-1 16,16-18-3-16,0 19 0 0,0-19 3 0,0 19 1 15,0-19-1-15,0 18 0 0,0-18-4 16,0 9 1-16,0 1 6 0,0-1-1 0,16 10-1 16,-16-19 1-16,17 0-2 0,-17 18 0 15,17-18 0-15,-1 0 2 0,1 0 0 0,-1 0 2 16,1 0-1-16,-1 19-3 0,1-19-5 16,16 0-5-16,-17-19-21 0,1 19-32 0,16 0-37 15,-16 0-33-15,-1-18-14 0,1 18 3 16,-1-19 23-16</inkml:trace>
  <inkml:trace contextRef="#ctx0" brushRef="#br3" timeOffset="-163051.28">31800 6000 37 0,'0'0'51'0,"0"0"3"0,0 0-3 0,0-19-4 16,0 19 4-16,0-9-8 0,0-1-6 0,0 10-8 15,0-9-8-15,0 9-3 0,16-18-2 16,-16 18-6-16,0-19 0 0,17 19-3 0,-17-19-2 15,0 19-4-15,16-18 3 0,-16 18-4 16,17 0 0-16,-17-19 3 0,16 19-1 0,-16-9-4 16,0 9 3-16,17 0-3 0,-17 0 6 15,16 0-4-15,1 0 1 0,-17 0-4 16,16 0 3-16,-16 9 0 0,17 10 0 0,-17-19 1 16,17 0-1-16,-17 18-3 0,0-18 1 15,16 19 2-15,-16-19 3 0,0 19-1 16,0-19-2-16,0 18 0 0,0-18 0 0,0 9-4 15,0 1 4-15,-16-1 2 0,16 10-2 0,-17-19 2 16,0 18-2 0,17-18-2-16,0 0 2 0,-16 0 0 15,16 0-2-15,0 0-2 0,0 0-10 0,0 0-5 16,0 0-2-16,-17 0-1 0,17-18 0 0,0 18-3 16,17 0 1-16,-17 0 0 0,0-19-2 15,0 10-2-15,0-1-5 0,16 1-6 16,-16 9 1-16,0 0-6 0,0-18-2 0</inkml:trace>
  <inkml:trace contextRef="#ctx0" brushRef="#br3" timeOffset="-162533.65">32064 5935 22 0,'0'0'25'0,"0"0"3"0,0 0-3 16,0 0-9-16,0 0-4 0,0 0-1 15,0 0 3-15,17 0-3 0,-17 0 1 0,16 0 0 16,-16 0-2-16,17-19 2 0,-1 19-2 16,-16 0 2-16,17 0 0 0,-17 0 7 0,16-19 3 15,-16 19 5-15,0 0-1 0,17-18-3 16,-17 18-10-16,0 0-5 0,0-19-2 16,0 10-3-16,0 0 0 0,0-1-1 0,0 10 0 15,0-18-2-15,0 18 1 0,0 0 3 0,0-19-2 16,0 19-2-16,-17 0 2 0,17 0 0 15,-16 0-2-15,16 0-3 16,0 0 3-16,-17 0 0 0,17 19 0 16,0-19 0-16,-16 18 0 0,16-18 3 15,0 10-5-15,0 8 0 0,0 1 2 0,0-19-2 16,0 18 2-16,16-18 1 0,-16 19 0 16,0-19-1-16,17 0 3 0,-17 19-3 0,16-19 3 15,1 18-3-15,-1-18-8 0,1 0-20 0,0 0-20 16,-1 0-18-16,1 0 0 0,-1 0 4 15,1 0 6-15</inkml:trace>
  <inkml:trace contextRef="#ctx0" brushRef="#br3" timeOffset="-162166.33">32395 5860 25 0,'0'19'15'0,"-17"-19"-7"16,17 0-4-16,0 18-1 0,0-18-2 0,-16 19 8 15,16-19 2-15,0 0-2 0,0 19-2 16,0-19-2-16,0 0 8 0,0 18 1 0,-17-18 3 16,17 0-3-16,0 0 3 0,0 0 3 15,0 0 4-15,0 0 2 0,0 0 8 16,0 0 3-16,-16-18-2 0,16 18-1 0,0 0-8 16,0-19 0-16,0 19 2 0,16-19-2 15,-16 19-4-15,0-18-2 0,17 18-6 0,-17-19-9 16,0 10-2-16,16 0-2 0,-16 9 2 0,17-10-1 15,-1 10-2-15,1 0-2 16,0 0 2 0,-1 0 1-16,-16 10-3 0,17-10 2 0,-1 9 0 15,-16 0 0-15,17 10-2 0,-1-19 2 16,1 18 2-16,-17-18-2 0,16 19 1 16,1-19 0-16,-1 19-1 0,-16-19 0 0,17 0 0 15,-17 18-2-15,0-18 2 0,16 9-6 16,-16-9-34-16,0 0-24 0,0 0-12 0,0 0-14 15,0 0-4-15,0 0 9 0</inkml:trace>
  <inkml:trace contextRef="#ctx0" brushRef="#br3" timeOffset="-161701.44">32643 5618 69 0,'0'-9'32'0,"0"9"-1"15,0-9 4-15,-17 9-10 0,17-10-12 16,0 10-8-16,0 10-3 0,0-1 0 16,0 19-1-16,0-28-1 15,0 18 3-15,0 1 23 0,0 0 5 16,0-1-14-16,0-8-6 0,0 8-8 0,0 1 0 16,0-1 0-16,17 20-3 0,-17-20 0 15,17-8 3-15,-17 8-3 0,16 1 0 16,-16-1 5-16,17 1 13 0,-17 0-4 0,16-1-5 15,1-18 4-15,-1 9 14 0,-16 1 10 16,17-10 3-16,-17 0-5 0,16 0-11 0,1 0-9 16,-17 0-6-16,16-10-3 0,1 1 3 15,-1 9 4-15,-16-18 2 0,17 18-2 16,-1-19-3-16,18 19-3 0,-34-19-4 0,16 1-3 16,1 18 0-16,-1-19 2 0,1 10-5 15,-1 9 7-15,1-9-8 0,-1 9 1 16,-16 0 5-16,0 0-5 0,17 9 6 15,-17-9-6-15,0 9 5 0,0 10-1 16,16-19 2-16,-16 18-3 0,0-18 3 0,-16 19-6 16,16 0 6-16,0-19-3 0,-17 0 0 15,1 18-2-15,-1-18-11 0,1 9-46 0,-1 1-29 16,1-10-18-16,-1 9-4 0,1-9 13 16,-1 0 19-16</inkml:trace>
  <inkml:trace contextRef="#ctx0" brushRef="#br3" timeOffset="-161568.05">32643 5842 43 0,'0'-10'39'16,"17"-8"-14"-16,-17-1-10 0,16 0 0 0,1 19 1 15,-1-18-6-15,1 18-5 0,16-19-1 16,0 10-4-16,0 9 2 0,0-9-4 16,17 9-8-16,-17 0-23 0,0 0-15 0</inkml:trace>
  <inkml:trace contextRef="#ctx0" brushRef="#br3" timeOffset="-160769.82">31717 6483 74 0,'0'-18'64'0,"0"8"-5"16,0 1 8-16,0 9 19 0,0-9 11 0,16 0-14 16,-16-1-19-16,17 10-18 0,-17-18-19 0,17 18-3 15,-1-19-1-15,17 19 2 0,-16 0-1 16,16-19 7-16,0 19 0 0,0 0-3 0,0 0-8 15,0 0-10-15,-16 0-8 0,16 0 7 16,-17 19-5-16,1-19 4 0,-1 19-1 0,1-19-1 16,-17 18 1-16,16-8-3 0,-16 8 2 15,0-9-4-15,-16 19 2 0,-1-9-1 0,1-19-1 16,-1 19 1-16,1-1-9 0,-1-9 6 16,-16 10 0-16,17-10 0 0,-1 1 1 0,0 8-1 15,1-18 0-15,16 19 2 0,-17-19-1 16,1 18 1-16,16-18-4 0,0 0 2 0,0 0-2 15,0 19 2-15,0-19 0 0,0 9 0 16,0 1 0-16,16-10-3 0,-16 9 5 16,0 0-2-16,17 1-2 0,-17-10 5 0,16 18-3 15,-16-18 0-15,17 0-2 0,-17 19 7 16,17-19-5-16,-17 0 1 0,16 0 3 0,-16 18-6 16,17-18 2-16,-17 0-2 0,0 0 4 15,0 0 0-15,16 0-2 0,-16 0-4 0,0 0 2 16,0 0-25-16,0 0-22 0,0 0-27 15,0 0-36-15,0 0-29 0,0 0-8 0,0 0 7 16,0-18 25-16</inkml:trace>
  <inkml:trace contextRef="#ctx0" brushRef="#br3" timeOffset="-160317.79">32362 6455 69 0,'0'-9'67'0,"0"0"-18"16,0 0-1-16,0-1 9 0,0 10 13 0,0 0-15 15,0-18-21-15,16 18-17 0,-16-19-5 16,17 19 0-16,-1 0 7 0,-16-19-2 0,17 19 2 16,0 0-1-16,-1 0 8 0,-16 0-3 15,17 0-11-15,-1 0-4 0,-16 0-4 0,17 0 3 16,-17 0 2-16,16 19-1 0,-16-19-1 16,17 19-2-16,-17-19 0 0,0 18-4 0,0-8 4 15,0 8-3-15,0-9-2 0,0 19 2 16,-17-28 1-16,17 19-5 0,-16-19 4 0,16 19 3 15,-17-1-5-15,1-18 0 0,-1 0-3 16,1 9 3-16,-1 1-2 0,17-10 3 0,-17 9-4 16,1-9 3-16,16 9 0 15,-17-9-7 1,17 0-15-16,0 10-21 0,0-10-26 0,0 0-21 16,0 0-12-16,0 0-4 0,0 0 3 15</inkml:trace>
  <inkml:trace contextRef="#ctx0" brushRef="#br3" timeOffset="-159936.72">32428 6762 35 0,'17'0'31'0,"-17"0"-3"16,0 0-4-16,0 0-2 0,16 0 0 0,-16 0-3 15,0 0 1-15,17 0-1 0,-17 0 1 16,16 0 5-16,-16 0 5 0,0-18 6 0,0 18 7 16,0 0 3-16,0 0 5 0,0 0 2 15,17 0 0-15,-17 0-5 0,0 0 3 0,0 0-10 16,0 0-5-16,0 0-7 0,0 0-10 16,0 0-5-16,0 0-10 0,0 0-2 0,0 0-4 15,-17 0 2-15,17 0 2 0,0 0-5 16,0 0 4-16,0 0-3 15,0 0 5-15,0 0 0 16,0 0-2-16,0 0 3 0,0 0 5 16,0 0-2-16,0 0 1 0,0 0 1 15,0 0-8-15,0 0 2 0,17 0-3 0,-17 0 6 16,0 0-8-16,0 0-1 0,0-19-13 16,-17 19-44-16,17 0-46 0,0 0-23 0,0 0-13 15,-16 0 8-15,16 0 25 0,0 0-55 16</inkml:trace>
  <inkml:trace contextRef="#ctx0" brushRef="#br3" timeOffset="-159520.9">32114 6846 46 0,'0'0'31'0,"0"0"-5"0,0 0-3 16,0 0-2-16,-17 0 0 0,17 0-1 15,17 0 0-15,-17 0 1 0,0 0-2 0,16 0-3 16,-16 0 3-16,0 0 2 0,0 0 1 15,17 0 10-15,-17 0 12 0,0 0 6 0,16 0 4 16,-16 0 13-16,0 0 3 0,0 0 4 16,0 0-3-16,0 0-1 0,0 0-8 15,0 0-9-15,0-19 1 0,0 19-11 0,0 0-8 16,0 0-7-16,0-9-8 0,0 9-9 16,0 0-3-16,0 0-11 15,0 0 6-15,0 0-9 0,0 0 10 16,0 0-22-16,0 0-52 15,0 9-45-15,0-9-34 0,0 0-16 0,0 0-6 16,0 0 8-16,0 0 16 0</inkml:trace>
  <inkml:trace contextRef="#ctx0" brushRef="#br3" timeOffset="-157022.72">32660 7767 6 0,'0'0'8'0,"0"0"2"0,0 0-2 16,0 0-4-16,0 0-1 0,0 0-1 15,0 0 2-15,0 9 3 0,16-9 2 16,-16 0 0-16,0 0-1 0,0 0 2 0,0 0-2 16,0 0 0-16,0 0 1 0,17 0-1 15,-17 0 1-15,0 0 2 0,16 0 0 0,-16 0 6 16,17 0 1-16,-17-9 2 0,16 9 1 16,1-9 3-16,-1 9 4 0,1-10 1 15,-1 10-1-15,1-9-3 0,-1 0 0 0,1 9 3 16,-1 0-3-16,1-19 0 0,0 19-3 15,-1-18 3-15,1 18-4 0,-17-19-4 16,16 19-1-16,1-19-5 0,-1 10-6 0,1 0 2 16,-17-1 7-16,16 1 24 0,1 0-5 15,-17-10-11-15,16 19-7 0,1-18-7 16,-1-1-6-16,-16-9 1 0,17 10 0 0,0-1 10 16,-17 0 17-16,16 1-1 0,1-1-10 15,-1-9-6-15,-16 10-8 0,17-1-3 16,-17-18-1-16,16 18 1 0,-16-9-2 0,0 0 5 15,0 19-5-15,17-10 1 0,-17-18 2 16,0 19 1-16,0-10-6 0,0 9 3 16,0 1-1-16,-17-1 0 0,17-9 1 0,0 0 1 15,0 19-1-15,-16-10-1 0,16 1 5 16,0-1-7-16,-17-9-1 0,17 10-1 16,0-1 5-16,0 19-1 0,-16-19 3 0,16 1 0 15,0-1-3-15,0 19 1 0,-17-28 1 16,17 19-2-16,0 0 0 0,0-1-4 15,0 1 4-15,-16 9 0 0,16-19 0 16,0 19 0 0,0 0 2-16,0 0-4 0,0-18 2 15,0 18 2-15,0 0-1 0,0 0-3 16,0 0 2-16,0 0 3 16,0 0-7-16,0 0-1 0,0 0-9 0,0 0-20 15,0 0-17-15,0 0-5 0,0 0-5 16,0 0-3-16,0 0-4 0,0 0-14 15,0 0-6-15,0 0 4 0,0 0 8 0,0 0 10 16,0-19-43-16</inkml:trace>
  <inkml:trace contextRef="#ctx0" brushRef="#br3" timeOffset="-153909.15">16222 11237 32 0,'0'-10'19'0,"0"10"-3"0,-33 0-4 0,33 0 0 16,0-9 0-16,-16 9 0 0,16 0 4 0,0 0 5 15,-17 0 8-15,17 0 5 0,0 0 4 16,0-9-1-16,0 9-1 0,0 0-1 0,0 0-1 16,0 0 2-16,0 0-3 0,0 0-1 0,0 0-7 15,0 0-3-15,0 0 0 0,0 0-2 16,0-10-3-16,0 10 5 0,0 0-7 0,17 0 5 16,-17-9-5-16,16 9 0 0,-16 0-2 0,33 0-3 15,-33-9 4-15,0 9-1 0,33 0 1 16,-33 0-2-16,33 0-3 0,-33 0-4 0,17 0-1 15,-1 0 4-15,1 0-4 0,16 0-2 16,-16 0-2-16,-1 9 1 0,17-9 7 0,-33 9-4 16,33-9-4-16,-33 10 5 0,33-10-1 0,-33 9-2 15,17 0-2-15,-1 1 4 0,-16-1 2 16,17 0-6-16,0-9 4 0,-1 9-4 0,1 10 0 16,-1-19 0-16,17 19 0 0,-33-19 0 15,33 9 2-15,-33 0 1 0,0 1-3 0,33-1 3 16,-33 0-3-16,17 0-2 0,-17 1 3 0,16-1-1 15,1 0 0-15,-17 10 0 0,17-19 0 0,-17 19 0 16,16-19 0-16,-16 9 2 0,17 0-2 16,-17 0 2-16,16 1 3 0,-16-1-5 15,0 0 0-15,33 1 2 0,-33-10-4 0,0 9-2 16,0 0 5-16,0-9 4 0,0 19-8 0,0-19 5 16,0 18 2-16,33-18-4 15,-33 0-2-15,0 0 4 16,0 10-4-16,0-10-1 0,0 0 6 0,0 9-5 15,0-9 4-15,0 0-6 0,0 9 6 16,0-9-1-16,33 0 0 0,-33 0-3 16,0 0 3-16,0 10-1 0,0-10 0 15,0 0-2-15,0 9 6 16,0-9-2-16,17 0-2 0,-17 0-2 0,0 9 2 16,0-9 4-16,16 0-9 0,-16 10 5 15,17-1 0-15,-17 0 0 16,16-9 2-16,-16 19-6 15,0-19 6-15,0 0-2 0,17 0-2 16,-17 0 5-16,0 18 2 16,0-18-8-16,0 0 5 0,33 0 0 15,-33 10-2-15,0-10-3 16,0 0 1-16,0 9 0 0,0-9 6 16,0 0-4-16,0 9 0 0,0 1 0 15,0-10-2-15,0 0 5 0,0 9-6 16,33-9 1-16,-33 9 2 15,0-9 3-15,0 10-3 0,0-10 0 16,0 0-2-16,0 18 3 0,0-18-3 16,0 0 7-16,33 0-5 0,-33 0 2 0,0 0-4 15,0 0 4-15,0 19-1 0,0-19 1 16,0 0-6-16,0 0 2 0,0 0 5 16,0 0 0-1,0 0 0-15,0 0-30 16,0 0-41-16,0 0-37 15,0 0-39-15,0-19-14 0,0 19 11 0</inkml:trace>
  <inkml:trace contextRef="#ctx0" brushRef="#br3" timeOffset="-152976.25">16255 11199 25 0,'0'0'24'0,"0"0"0"16,0 0-3-16,0 0-2 0,0-9-2 16,0 9-2-16,0 0 2 0,0 0-2 0,0-9-1 15,0 9-3-15,0 0-2 0,0 0-2 16,0 0-2-16,0 0-1 0,0 0 1 0,0 0 1 16,0 0-2-16,0 0 4 0,0 0 3 0,0 0 2 15,0 0-2-15,0 0 5 0,0 0 7 16,0 0-4-16,0-19-3 0,0 19 1 0,0 0 0 15,0 0-3-15,0 0-3 0,0 0-3 16,0 0 0-16,0 0 0 0,0 0-5 0,-33 0-1 16,33 0 1-16,0 0-1 0,0 0 1 0,0 19 1 15,0-19-6-15,0 0 4 0,-33 0-4 16,33 0 2-16,0 0 2 0,-16 0 1 16,16 0 1-16,0 9-3 0,-17-9-1 0,17 9 0 15,-16-9 1-15,16 0-3 16,0 0 6-16,-17 0-8 0,17 10 6 0,-16-10-2 15,16 9 3-15,0-9-6 0,-17 0 3 16,17 9 3-16,-17-9-2 0,17 10-1 16,0-10 0-16,0 9-2 0,-33-9 0 15,33 9 2-15,0-9 1 16,0 9 2-16,0-9-1 0,0 19-5 16,-33-19 1-16,33 0 3 0,0 0-1 15,0 19 0-15,0-19 2 0,0 0-5 0,0 0 3 16,0 0-2-1,0 9 0 1,-33-9-15-16,33 0-18 16,0 0-16-16,0 0-7 0,0 0-6 15,0 0 0-15,0-9 3 0,0 9-47 0</inkml:trace>
  <inkml:trace contextRef="#ctx0" brushRef="#br3" timeOffset="-137155.75">19133 15264 162 0,'0'-18'75'0,"0"8"-19"15,0 10 14-15,0-18 15 0,0 8 9 0,0 1-10 16,0 0-16-16,-17-1-20 0,17 10-18 16,-16-9-16-16,-1 9-1 0,1 0-4 0,-1 0-11 15,17 9 2-15,-33 1 0 0,0 8 0 0,-17 10 1 16,17-18 2-16,-16 17 0 0,32 1-3 15,-16 0-6-15,0 0 8 0,-17 0-5 0,34 0 3 16,-17 0 1-16,16-9-3 0,1 8 6 0,16-8-4 16,-17-10 0-16,17 10 3 0,0-10-5 0,0 1 2 15,0-10 2-15,0 9 2 0,0-9-1 16,17 0-1-16,-17-9 3 0,16-1-5 16,1 1 3-16,-17 0 1 0,16-10 4 0,1 10 6 15,-1-10 5-15,1 1 2 0,16-1 1 0,-33 0-3 16,33 1-4-16,-33-1-2 0,0 1 0 0,33 8-3 15,-33-8 3-15,17 8-7 0,-17 1-1 16,16 0-2-16,-16 9-2 16,17 0-1-16,-17 9 0 0,16-9-2 0,-16 9 5 15,0 1-2-15,17 8-1 0,-17-8-3 0,16-1 4 16,1 0-1-16,-17 10 7 0,33-10-4 16,-33 0 0-16,0 1-1 0,33-1-6 0,-33 0 4 15,0 1-7-15,0 8-36 0,33-18-54 16,-33 0-38-16,0 9-11 0,0-9 0 0,0 0 13 15,0 0 22-15,17 0 18 0</inkml:trace>
  <inkml:trace contextRef="#ctx0" brushRef="#br3" timeOffset="-136773.07">19133 15283 43 0,'0'-10'49'0,"0"1"-1"0,0 0 2 15,0 9-3-15,0-9-9 0,0 9-18 16,0 0-11-16,0 0-4 0,0 0-2 0,0 9 1 15,0-9-2-15,16 9 0 0,-16 0 12 16,0 1 2-16,0-1 0 0,17 0-2 0,-17 10 1 16,0-10 4-16,33 1-3 0,-33 8-8 0,0-8-2 15,0-1-2-15,0 0-4 0,0 10 1 16,0-10 1-16,0 0-2 0,0-9 2 0,0 10-1 16,33-10 1-16,-33 9 3 0,0-9 38 15,0 0 19-15,0 0 8 0,0-9-13 0,0 9-13 16,0-10-10-16,0-8 3 0,0 8-4 15,16-8 6-15,-16-1-5 0,17 19 0 0,-17-28-3 16,17 10-3-16,-17 8-2 0,0 1-5 16,0 9-11-16,16-9-6 0,-16 9-1 0,0 0 2 15,17 0-4-15,-17 9-3 0,16-9 9 16,-16 9-7-16,17 1 0 0,-17-1 0 0,16 0 5 16,-16 1-9-16,17 8 6 0,-17-18-4 15,0 10 2-15,33-1 1 0,-33 0 0 0,0-9-4 16,0 9 3-16,0 1-3 0,0-1-62 15,33-9-59-15,-33 9-35 0,0-9-4 0,0 0 9 16,0 0 20-16,0 0 20 0</inkml:trace>
  <inkml:trace contextRef="#ctx0" brushRef="#br3" timeOffset="-136240.91">19596 15171 90 0,'0'0'53'0,"-17"0"-15"0,17 0-11 16,0-9-12-16,0 9-6 0,0 9-5 16,-16-9 0-16,16 9 22 0,0-9 1 0,0 10-10 15,0-1-1-15,0 0 10 0,0 1-2 0,16 8-9 16,-16-18-5-16,17 19-5 0,-17-10 1 16,33-9-3-16,-33 9 1 0,33 1-2 0,-33-10-1 15,0 9-1-15,16-9 1 0,1 0 2 0,-1-9-3 16,1 9 0-16,0 0 2 0,-17-10 1 15,16 10-3-15,1-9 0 0,-17 0-3 0,0-10 3 16,16 19 0-16,-16-18 2 0,0-1-2 16,0 10 7-16,0-10 17 0,0 10 9 0,0-10 5 15,0 10-4-15,-16 0 5 0,16-1 5 16,0 10 0-16,0 0-2 0,0 0-11 0,0 0-16 16,0 0-6-16,-17 0-7 0,17 0 0 0,0 0-1 15,0 10-1-15,0 8 0 0,0 1 4 0,0-1-2 16,0 10-2-16,17 0 4 0,-17 0 15 15,16 9 15-15,-16-9-13 0,17 10-12 0,16 8 4 16,-33-9-11-16,0 0 2 0,0 1-2 16,0 8 3-16,0-9-2 0,0 1-6 0,0-1 3 15,0 0 3-15,0 0-2 0,0-18-1 0,-33 9 0 16,16-10 0-16,1-8 1 0,-1-1 4 16,1 0 9-16,-1-9 23 0,0 0 10 0,17-9-8 15,-16 0-7-15,-1-1-10 0,1-8-1 0,16-1-10 16,0-9 7-16,0 10-9 0,0-10-1 0,0 0-5 15,0 0-1-15,0 0-2 0,0 9 0 16,16-9 0-16,-16 10-3 0,17-10-19 0,-1 9-53 16,1 1-47-16,0-1-48 0,16 19-24 15,-17-28-2-15,1 10 24 0</inkml:trace>
  <inkml:trace contextRef="#ctx0" brushRef="#br3" timeOffset="-135439.69">20538 15190 90 0,'0'-10'63'16,"0"1"-17"-16,0 0-7 0,0 0 12 0,0-1 10 15,0 1 2-15,17 0-12 0,-17-1-17 16,16 10-12-16,-16-18-10 0,17 8 6 0,-1 10 1 15,1 0-6-15,0 0-2 0,16 0-3 0,0 10 0 16,0 8-1-16,-33-8-2 0,33-1-1 16,-17 10 0-16,1-1 1 0,-1 1-4 0,1-1 4 15,-1 10-2-15,18-18 2 0,-34 8-1 16,0-9 0-16,0 10 0 0,0 0 0 0,0-10 5 16,-34 10 11-16,34-1 13 0,-16-18 2 0,16 10 15 15,-17-1 8-15,17-9 27 0,-16 0 12 16,16 0 3-16,-17 0-16 0,17 0-14 0,0-9-24 15,0-1-21-15,0-8-10 0,0-1-3 16,0 0-9-16,0 1-3 0,17-10 1 0,-17 9 1 16,16-9-2-16,1 0 2 0,-1 10-10 0,18-10-9 15,-34 9-36-15,33 1-31 0,-33 8-35 16,0 1-27-16,33 0-14 0,-33 0 1 0,16 9 11 16,1 0 13-16,-1 0 20 0,1 9 22 15,-17 0 20-15</inkml:trace>
  <inkml:trace contextRef="#ctx0" brushRef="#br3" timeOffset="-134759.19">21216 15264 16 0,'0'0'38'0,"17"9"2"0,-17-9-3 0,16 0-4 15,-16 0-1-15,17 0 9 0,-17 0 4 16,16-9 0-16,-16 0-1 0,33 0-4 0,-33-1 0 16,0 10 6-16,34-18 3 0,-34 8 0 15,0-8 5-15,0 8-6 0,0-8 8 0,0-1-8 16,0 10-4-16,0 0-9 0,0-1-7 15,0-8-11-15,0 8-7 0,-34 10-6 0,34-9-4 16,0 9 0-16,-33-9 4 0,0 18-7 0,17-9 5 16,-1 0-7-16,1 9 10 0,-1 1-3 0,1 8-2 15,16-8-2-15,-33 8 2 0,33-8 2 16,0 8-2-16,0 1-3 0,0-10 7 0,0 10-4 16,0-1 0-16,0-8 4 0,0 8-3 15,0-9-1-15,33 10-2 0,-33-10 2 0,33 1 2 16,-17-1 4-16,17 0-8 0,0-9 3 0,0 10-10 15,1-10-31-15,15 0-15 0,-16 0-8 16,17-10-1-16,-1 1 6 0,-15 9-4 0,-1-19 7 16,0 10 3-16,16-10 8 0,-16 1 16 15,0 9 12-15,1-1 10 0,-34-18 0 0,16 10 4 16,1-1 2-16,-17 1 7 0,0 8 8 0,0-8 8 16,0 8 0-16,0 10-11 0,-17-18 1 15,17 18-3-15,-16 0-2 0,16 0-1 0,-34 0 7 16,1 18 2-16,17-18 5 0,-17 0-7 0,16 19-5 15,1-10-5-15,-1 1-2 0,1-1 0 0,-1 0 1 16,17 0 0-16,0 1-2 0,-16-1 2 16,16 0-1-16,16 1 1 0,-16 8-3 15,17-18 0-15,-1 0 3 0,1 0-1 0,-1 0-2 16,1 0 0-16,-1 0 3 0,1 0-3 16,-1 0 3-16,17-18-1 0,-33 8-2 0,34 1 0 15,-34 0 0-15,16-10 0 0,-16 1 2 0,0-1-2 16,17 0 0-16,-17-9 0 0,0-9-2 15,-17 9 5-15,17 0 2 0,0-9 22 0,-16 0 7 16,16 9 9-16,0 10 13 0,-34-10 6 16,34 9-7-16,0 0-5 0,0 10-9 0,-33 0-4 15,33 9-19-15,0-10-10 0,-16 20-1 0,16-10-6 16,0 9 2-16,0 10-1 0,0-1-4 16,0 20 2-16,0-29 0 0,16 19 4 0,-16 0 1 15,33 0-3-15,-33-1 7 0,34 1-8 0,-34 0 4 16,0-9 1-16,16 9-4 0,1 0 3 0,-1 0-9 15,-16-1 4-15,17-8 4 0,-1 18-7 16,-16-27-10-16,0 8-84 0,17 1-81 0,-17-1-43 16,0-8 1-16,0-1 36 0</inkml:trace>
  <inkml:trace contextRef="#ctx0" brushRef="#br3" timeOffset="-134124.91">22060 15041 42 0,'0'0'42'0,"0"-9"-5"16,-17 9-5-16,17-10 1 0,0 10 1 15,0 0-6-15,-16 0-9 0,16 0-7 0,0 0-6 16,-17 0-3-16,17 10 9 0,0-1 23 16,-17 0-4-16,17 1-16 0,0-1-4 0,0 9-2 15,0-8 10-15,17 8 1 0,-17-8-3 0,0 8-2 16,17-8-3-16,-1 8-9 0,1-9 4 0,-1 1-2 16,1-1 2-16,-1 0-5 0,1-9 2 15,32 10-4-15,-49-10 3 0,33 0 0 0,-16-10-1 16,16 10 0-16,-16-9 11 0,-1 0 22 0,1 9 23 15,-1-10 23-15,-16-8 10 0,17 9-6 16,-17-10-3-16,0 10-11 0,0-1 3 0,0-8 8 16,0-1 11-16,0 10-12 0,0-10-21 15,0 19-6-15,0-9-7 0,-17 0-14 0,17 9-17 16,0-10-11-16,0 10-2 0,0 0-6 16,0 10 7-16,-16-1-2 0,16 0 2 0,0 1-7 15,0-1 1-15,0 9-1 0,16-8 7 0,-16 8-6 16,0-8 5-16,0-1-5 0,17 0 0 0,-17 10 6 15,0-10-7-15,16 0-11 0,-16 1-64 16,0-10-64-16,33 9-55 0,-33 0-22 0,0-9 1 16,0 0 17-16,33 0 28 0,-33 0 37 15,0 0 36-15</inkml:trace>
  <inkml:trace contextRef="#ctx0" brushRef="#br3" timeOffset="-133793.12">22572 15115 38 0,'0'-18'45'0,"0"18"1"16,0-10-6-16,0 10-9 0,0 0-9 0,0 0-7 15,0 0-6-15,0 0 5 0,0 10 9 16,0-10 0-16,0 18 0 0,-16-18-6 0,16 0 0 16,0 10 10-16,0-1-5 0,0-9-8 15,0 9-2-15,0 1-9 0,0-10 2 0,-17 9 3 16,17-9 14-16,0 0 13 0,0 0 14 16,0 0 27-16,0 0 19 0,0 0-7 0,0-9-25 15,0 9-19-15,0-10-16 0,0 1 3 0,0 0-1 16,0-1 1-16,0-8-9 0,17 8-6 15,-17-8-1-15,0 9-4 0,0-10 0 0,16 10-9 16,-16-1 4-16,33 10-8 0,-33-9 3 16,0 9-1-16,0 0 2 0,0 0 0 15,33 9-4-15,-33 1 2 0,0-1 5 16,17 0-5-16,-17-9 5 0,16 10-10 0,-16 8 3 16,17-9 4-16,-17-9 1 0,0 10-3 15,17 8-24-15,-17-18-75 0,0 10-67 0,16-1-32 16,-16-9-6-16,0 9 20 0</inkml:trace>
  <inkml:trace contextRef="#ctx0" brushRef="#br3" timeOffset="-133143.66">23168 14939 46 0,'0'0'43'0,"-17"-10"-9"16,17 10-1-16,0-9-1 0,-16 9 3 0,16 0 2 15,-17 0-2-15,0 0-5 0,1 0 2 16,-1 9 2-16,-16 1-2 0,33-1 2 0,-49 10-10 16,32 8-8-16,1-27-9 0,-17 19 0 15,16 0-2-15,17-10-1 0,-17 10 17 0,17-1-6 16,-16-9-5-16,16 19-7 0,0-28 0 0,16 10 4 15,-16-1 3-15,17 0 4 0,-17-9 5 0,17 0-6 16,-17 0-2-16,16 0-4 0,1 0-2 16,-1-9-2-16,1 0-2 0,-17-1 3 0,16-8 26 15,17 8 11-15,-33-8 12 0,0-1 2 16,0 1-7-16,33-1-13 0,-33 0-8 0,0-18-1 16,0 9 2-16,0-9-9 0,0 19-2 0,0-29-3 15,0 19 19-15,0-9 25 0,0 9 27 0,0 9-5 16,0-9-17-16,-33 19-18 0,33-9-1 15,0 8-6-15,0 10-14 0,0-9-20 0,0 9 0 16,0 9 1-16,0 1-10 16,0 8 5-16,0 1-2 0,0 9 2 0,0 0 6 15,0-10-3-15,33 10-2 0,-33 0 2 16,0 0-8-16,17 0 8 0,-1 9 1 0,1-9-7 16,0 0 3-16,-1 0 2 0,1-10-2 0,-1 10 4 15,1 0-4-15,-17-9 1 0,16-1-1 16,-16 1-4-16,33-10-5 0,-33 10-86 0,0-10-83 15,0-9-40-15,0 9-3 0,0-9 2 16,0 0 11-16,0 0 34 0</inkml:trace>
  <inkml:trace contextRef="#ctx0" brushRef="#br3" timeOffset="-132777.25">23316 15087 87 0,'0'0'74'16,"0"0"1"-16,17 0 2 0,-17 0 7 0,16-9 7 15,-16 0-7-15,17 0-7 0,0-1-14 0,-1 1 1 16,1 0 4-16,-17-1 11 0,16 1 7 16,17 0 9-16,-33-1-6 0,0-8-15 0,0 9-9 15,0-1-12-15,0 1-10 0,0 0-14 16,0-1-19-16,0 1-6 0,0 0-1 0,0 9-1 15,-33 0-2-15,17 0 0 0,-1 9 1 16,-16 0-1-16,16 1-4 0,1-1 4 16,-1 0 0-16,1 1-2 0,-1 17 2 0,17-27-2 15,0 10-1-15,0 8 3 0,0-8 0 16,0-1 5-16,0 0-5 0,0 1 3 0,17-1-2 16,-17 0 1-16,16 0 1 0,1-9-2 0,-1 10 2 15,1-10-8-15,0 0-3 0,-1 0-76 0,1 0-70 16,-1-10-56-16,-16 10-22 0,33-9 9 15,-33 9 20-15,0-9 41 0</inkml:trace>
  <inkml:trace contextRef="#ctx0" brushRef="#br3" timeOffset="-132311.15">23465 14892 8 0,'0'-9'4'16,"0"9"4"-16,0 0 3 0,0 0-1 0,0 0 1 16,0 0 1-16,0 0 2 0,0 0 3 0,0 0 3 15,0 0 2-15,0 0 1 0,0 0-1 16,0 0 1-16,0 0 0 0,0 0-1 0,0 0-3 16,0 0-1-16,0 0 0 0,0 0-6 15,0 9-2-15,0-9 0 0,0 0 5 0,0 9 7 16,17-9 1-16,-17 10-5 0,0-1-7 0,0 0 20 15,16 1-3-15,-16 8-2 0,17-8-13 16,-17-1-2-16,16 9-6 0,-16-8-3 0,17 8 2 16,-1-8 9-16,-16-1 12 0,17 0-4 15,0 1-12-15,-17-1 0 0,16 0-4 0,1 0 1 16,-1-9-4-16,17 0-2 0,-33 0-10 16,0 0-43-16,17 0-39 0,-1-9-26 0,-16 0-1 15,17 0 16-15</inkml:trace>
  <inkml:trace contextRef="#ctx0" brushRef="#br3" timeOffset="-131928.32">23779 14874 50 0,'0'0'26'0,"0"0"-12"0,-16 9 1 15,16 0 13-15,0 0 3 0,0 1-7 16,0-1-8-16,0 0-4 0,0 1 22 0,0 8 7 15,0-8-8-15,0-1-12 0,0 9-12 0,0-8-4 16,0-1-2-16,0 0-2 0,0 1-1 16,0-10 4-16,0 9-4 0,0-9 1 0,0 0 29 15,0 9 18-15,0-9 19 0,0 0 12 0,0-9-14 16,0 9-21-16,0-9-13 0,0-1-2 16,0 1-7-16,0 0 2 0,0-1-3 0,16 10-8 15,-16-27-2-15,0 8-2 0,17 10 1 0,-17-10-3 16,0 0 1-16,16 10-3 0,-16 0 0 0,17 0 0 15,-17 9-3-15,0 0-2 0,17 0 2 16,-17 0 0-16,0 0 1 0,16 0-6 0,-16 0 8 16,33 9-5-16,-33 0 1 0,0-9-1 15,0 9 2-15,17 1 0 0,-17-1-4 0,16 0-1 16,-16 1 7-16,17-1-4 0,-17 0-2 16,0 1 6-16,16-1-4 0,-16 9-3 0,17-18 3 15,-17 10-20-15,0-10-79 0,0 9-47 0,0-9-24 16,16 0 1-16,-16 0 28 0</inkml:trace>
  <inkml:trace contextRef="#ctx0" brushRef="#br3" timeOffset="-131561.75">24061 14604 101 0,'-17'-19'67'15,"17"10"-10"-15,-17-10 8 0,17 19 12 0,-16-9 0 16,16 0-21-16,0 9-25 0,0 0-17 0,0 0-8 15,0 0-1-15,0 9-2 0,0 0 1 16,0 1 3-16,0 8 1 0,16 1 7 0,-16 9 28 16,17 0-9-16,-17-1-12 0,17 1-6 15,-17 10 4-15,16-20 38 0,17 10-7 0,-33 9-25 16,0 1-10-16,0-20-8 0,0 10-2 16,17-9-5-16,-17 9-1 0,16-1 0 0,-16-17-2 15,0-1 6-15,0 0 7 0,0 1 49 0,0-1 20 16,0-9 25-16,0 9 20 0,0-9 25 0,0 0 2 15,0-9-44-15,0 9-41 0,0-9-34 16,0-1-12-16,0 1-9 0,0-10-6 0,0 1 9 16,0 9-12-16,0-10 3 0,0 0-3 15,17 10-3-15,-17-10 2 0,0 10-6 0,16-9 4 16,-16 18-8-16,0-19-29 0,17 10-80 0,-1-1-63 16,-16 1-70-16,17 0-35 0,-1-1-12 15,1 1 29-15,0 0-138 0</inkml:trace>
  <inkml:trace contextRef="#ctx0" brushRef="#br3" timeOffset="-130678.45">25301 14827 73 0,'0'-9'54'0,"0"9"-14"0,0-10-2 15,0 10 3-15,0-9 5 0,-17 9-10 0,17-9-15 16,-16 9-9-16,-1 0-1 0,1 0 4 15,-17 9 22-15,16 0-5 0,-16-9-11 0,33 19-9 16,-50-10-8-16,34 1-2 0,-1 18 2 16,-16-19-2-16,17 9 1 0,-1-8-3 0,1 8 0 15,16 1 2-15,-17 0-1 0,17-10 7 0,0 9-3 16,0-8 4-16,0-1-1 0,0 0 3 16,17 1-6-16,-17-10 6 0,16 9-4 15,1-9 0-15,-17 0 0 0,16 0-2 0,1-9 0 16,-17 9-3-16,16-10 13 0,1 1 13 0,-1 0 4 15,-16-1 10-15,17-8 8 0,-17-1-2 0,33 1-6 16,-33-1-1-16,0-9-9 0,0 10-7 16,33-20 5-16,-33 10 0 0,0-9-9 0,0 19-5 15,17-29 15-15,-17 10 12 0,16 9-3 16,-16 0-4-16,0 9-11 0,17 1 0 0,-17-1-1 16,0 1 8-16,0 8-4 0,16 1-9 0,-16 9-12 15,0-9-4-15,0 9-1 0,0 0 1 16,0 0-8-16,0 9 5 15,0 0 0-15,0 1-2 0,17 8 6 0,-17-8-6 16,0 8 2-16,0 1 1 0,0 9-1 0,16-10 4 16,-16 1-1-16,0 9 1 0,17-10-10 15,-17 20 6-15,16-29 0 0,-16 19 1 0,17 0-1 16,-17-10 0-16,33 20 2 0,-33-29 4 0,0 9-12 16,33 1 6-16,-33 0-19 0,0-10-94 15,0 10-82-15,17-10-30 0,-17-9-7 0,16 0 24 16,1 0 38-16</inkml:trace>
  <inkml:trace contextRef="#ctx0" brushRef="#br3" timeOffset="-129578.34">25846 14725 95 0,'-16'0'71'0,"-1"0"-33"0,1 0-11 0,16 0 15 15,-50 0 16-15,34 0 3 0,-17 0-10 0,0 9-6 16,16 10-6-16,-16-19 0 0,16 9-2 16,1 9-14-16,-17-8-11 0,16 8-5 0,1-8 2 15,-1 8-6-15,1-8-1 0,16 18 0 0,0-28 1 16,0 18-1-16,0-9-2 0,0 1 6 16,0-1-3-16,16 0 2 0,1-9-2 15,-1 10-3-15,-16-20-2 0,17 10 8 16,16-9 13-16,-33 9 21 0,0-9 24 0,16-10 8 15,-16 10 2-15,0 0-9 0,17-10-7 0,-17 0-5 16,17 1 4-16,-17 8-6 0,16-8-6 16,-16 8-11-16,0 1-8 0,0 0-15 0,0 9-5 15,0 0-3-15,17 0-3 16,-17 0 2-16,0 9-4 0,16 0 2 0,-16 1 0 16,17-1-2-16,-1 10 4 0,-16-10-2 0,17 0 0 15,-1 1-2-15,1 18 7 0,-17-28-7 0,33 0-6 16,-33 9-57-16,16 0-39 0,1-9-111 15,-1 0 36-15,-16 0 22 16,17-9 20-16,0 9 26 0,-1-9 28 0,-16 9 23 16,17-19 22-16,-1 10 15 0,-16-1 13 0,0-8 4 15,17 8 6-15,-17-8-2 0,0 8 0 0,0-17 2 16,0 8 0-16,0 0 13 0,-17-9 7 16,17 1 6-16,0-1 4 0,-16-10 2 15,16 11 12-15,-17-11 5 0,17 20 10 0,0-19 12 16,-16 18 4-16,16 0 4 0,0 10 3 0,-17-10 8 15,17 10-18-15,0 9-21 0,0-9-32 16,0 9-8-16,0 0-4 0,0 9-5 0,-17 0-2 16,17 1 0-16,0 8 0 0,0 1 0 15,17 0 7-15,-17 18-5 0,0-19 20 0,17 10 9 16,-17 0-13-16,16 0-4 0,1 9-4 0,-1-9-6 16,-16 0 1-16,17 19-5 0,-1-29 1 15,1 10-1-15,16 0-2 0,-33 0 2 0,0-9 2 16,0 8-2-16,0-17 0 0,16 8 0 15,-16-18 4-15,0 10 3 0,0-1 12 0,0-9 42 16,0 0-7-16,0-9-9 0,0 9-24 0,0-10-5 16,0 1-11-16,-16-10 10 0,16 10 7 15,0-9 0-15,0-1-12 0,0-9 3 0,0 9-11 16,16-9 3-16,-16 1-5 0,17-1 3 0,-17 0-3 16,16 0-2-16,1 0 4 0,0 19-5 15,16-19-3-15,-17 18-8 0,17 1-3 0,-16 0-10 16,16 9-28-16,-17 0-3 0,17 0 7 15,-16 0 15-15,16 9 12 0,-16-9 6 0,-1 9 9 16,1 1 0-16,-17-10 4 0,16 9 1 0,-16 10 2 16,0-19 4-16,0 0-2 0,0 9-3 15,-16-9 1-15,-1 9 2 0,17 1 1 0,-16-1-1 16,-17 0 0-16,16 0 3 0,0 1-7 0,1-1 4 16,-1 10 0-16,1-10 3 0,16 10-3 15,-33-10 2-15,33 9-6 0,-17-8 9 0,17 8-7 16,0-8 0-16,-16-1 2 0,16 0 5 15,0 1-8-15,16-1 8 0,-16-9-3 0,0 19 0 16,17-19-7-16,16 0 7 0,-33-19-2 16,0 19-3-16,0-9 4 0,16 9 5 15,1-10-5-15,-17 1 1 0,16 0-6 0,-16-10 4 16,17 10 3-16,-17-10-1 0,17 10-6 0,-17 0 7 16,16-19 7-16,-16 9 21 0,17 10 14 15,-17-10 3-15,0 10 4 0,16 0-10 0,-16-1-7 16,0 10-20-16,0-9-8 0,0 9-4 0,0 9-3 15,17-9 5-15,-17 10-5 16,0-1 0-16,16 9 0 0,-16-8 5 0,0 8-8 16,17-8 3-16,16 18 2 0,-33-19-2 15,0 0-4-15,16 10 4 0,-16-10 2 0,17 0 1 16,-1 1-3-16,-16-1-6 0,17 0-78 0,-17 1-81 16,0-1-68-16,16-9-23 0,-16 0 6 15,17 0-158-15</inkml:trace>
  <inkml:trace contextRef="#ctx0" brushRef="#br3" timeOffset="-129280.43">26921 14390 136 0,'0'0'142'0,"0"-28"-56"15,0 19-19-15,17-1 8 0,-17 1 19 0,16 0-6 16,1-1-19-16,0 1-7 0,-1 0-22 0,1 0-4 16,-1 9-5-16,34 0-2 0,-50 0-7 15,16 0-7-15,1 0-7 0,16 9-4 0,-17 0 2 16,1 0 6-16,-1 10-1 0,1 0 5 0,0 18 35 16,-17-19-21-16,16 20-14 0,-16-10-4 15,0 9-7-15,-16 0 4 0,16 0-7 0,-17 10-4 16,0-19 3-16,-16-1 6 0,17 11-39 0,-17-10-94 15,0-1-81-15,33 1-47 0,-50-9 21 16</inkml:trace>
  <inkml:trace contextRef="#ctx0" brushRef="#br3" timeOffset="-129097.15">27103 14994 237 0,'0'10'215'0,"0"-10"16"15,0 9 27-15,0-9 25 0,0 0 24 16,0 0 15-16,0 0-128 0,0 0-250 62,0 0-376-62,0-9-33 0,17 9 33 16,-17-10-222-16</inkml:trace>
  <inkml:trace contextRef="#ctx0" brushRef="#br3" timeOffset="-128681.15">27467 14427 18 0,'0'-9'29'16,"0"9"-1"-16,0 0 6 0,0-10 6 0,17 10 7 16,-17 0 4-16,0-9 0 0,0 9-5 15,33-9-4-15,-33 9 3 0,16 0 5 0,1 0-1 16,-1-19-2-16,1 19 7 0,16 0 6 15,-17-9 4-15,17 9-3 0,1 0-11 0,-18 0-13 16,1 0-13-16,16 0-11 0,-17 9-5 0,1-9-2 16,-1 19-3-16,-16-10 4 0,17 0-1 15,-17 10 8-15,16 0-1 0,-16 9-3 0,-16 9-3 16,16-19-3-16,-17 10 1 0,1 0-7 0,-1 19 0 16,1-29 7-16,-17 19-49 0,16-9-95 15,-16 10-64-15,16-20-14 0,1 1 32 0</inkml:trace>
  <inkml:trace contextRef="#ctx0" brushRef="#br3" timeOffset="-128530.84">27649 15041 119 0,'0'9'144'15,"0"1"22"-15,0-1 60 0,16-9 85 0,-16 9 38 16,0-9 23-16,0 0-12 0,-16-9-360 31,16 0 0-31,0-1 0 16,0 1 0-16,0 9-256 15,16-9-296-15,-16-1 36 0</inkml:trace>
  <inkml:trace contextRef="#ctx0" brushRef="#br3" timeOffset="-119239.29">17380 16511 79 0,'0'-10'49'0,"0"1"-8"0,0-10 3 0,0 10 17 16,0-9 25-16,0 8 17 0,-17 1 3 0,17 9 5 15,0-19 0-15,0 19 4 0,0-9 4 16,0 9 0-16,0-9-14 0,0 9-31 0,0 0-26 15,0 0-21-15,0 0-12 0,0 0-11 0,0 9-2 16,0-9 7-16,0 9-6 0,0 10 10 16,0 0 7-16,0-1 26 0,0 1 3 0,0 9 0 15,0-10 2-15,0 10 0 0,0 0 3 0,0 0-2 16,0 0-2-16,0 0-9 0,0 0-13 16,0 0-5-16,0-1-16 0,0 1-2 0,0-9 6 15,0 9-13-15,0-10 2 0,17 10 3 16,-17-9-3-16,0 0-2 0,0-1 2 0,0 1 4 15,0-1-4-15,0-8-3 0,0-1 6 16,0 0-10-16,0-9-55 0,0 10-51 0,0-10-33 16,0 0-49-16,0-10-32 0,0 10-25 0,0-9 2 15,0 0 19-15,0-10 40 0,0 10 47 16</inkml:trace>
  <inkml:trace contextRef="#ctx0" brushRef="#br3" timeOffset="-118839.75">17578 16492 63 0,'0'0'86'0,"0"0"-11"0,-16 0-13 16,16 0 4-16,0 0-1 0,0 0-14 0,0 0-19 16,0 0-18-16,0 0-3 0,0 0-8 15,0 0 10-15,0 0 18 0,0 9 2 0,0 1 0 16,0-1 0-16,0 0 0 0,0 10 10 16,0-10-2-16,16 10 13 0,-16-10 0 0,0 19-2 15,0-9 0-15,0-1-17 0,0 1-10 0,17-1-8 16,-17 1-9-16,0 0 4 0,0-1-6 15,0 1-6-15,0-10 2 0,0 10 0 0,0-10 1 16,0 10-6-16,0-10 6 0,0 0-7 16,0 0 2-16,-17-9-31 0,17 10-50 0,0-10-23 15,0 9-15-15,0-9-11 0,0 0 5 0,0-9-2 16,0 9 14-16,0-10 20 0,-16 1 19 16</inkml:trace>
  <inkml:trace contextRef="#ctx0" brushRef="#br3" timeOffset="-117989.61">17562 16473 38 0,'0'-9'37'0,"0"9"6"0,16-9-3 0,-16 9-1 16,0-9 3-16,0 9-5 0,0-10-4 16,17 1-4-16,-17 9-8 0,16 0-5 0,1-19-2 15,-17 19-4-15,16-9-6 0,1 9 3 16,16-9 0-16,-33 9-2 0,33 0 0 0,0 0-1 15,-33 0 0-15,17 9-1 0,-1-9-3 0,-16 9 3 16,17-9-3-16,-1 19 2 0,-16-19 1 16,0 9-5-16,17 10 3 0,-17-10 3 0,0 0 0 15,0 1-4-15,-17-1 3 0,17 0-3 0,0 1 0 16,-16 8 2-16,16 1-2 0,-17-19 0 16,1 9 0-16,16 0 3 0,-17 1-3 0,17-1 3 15,-33 0-3-15,33 1-2 0,0-1 4 0,-33 0-5 16,33 1 3-16,0-10 0 0,0 9 3 15,0-9-1-15,-33 0 6 0,33 0 10 0,0 0 3 16,0 0 3-16,0 0-7 0,0 0-3 16,33 0-3-16,-33-9-3 0,0 9-5 0,33-10 3 15,-33 10-2-15,0-9-4 0,33 9 1 0,-33 0 0 16,33 0 1-16,-16 0-2 0,-1 9 4 16,1-9-4-16,-1 0 0 0,1 10 3 0,16-10-2 15,-33 9 5-15,0 0 1 0,33 10 2 16,-33-19 2-16,0 9 2 0,0 0 13 0,0 1 3 15,0-1-1-15,0 10-2 0,0-10-1 0,0 0 2 16,-33 0-4-16,33 1-3 0,0 8-6 0,-33-8 2 16,33-1-5-16,-17 0-3 0,1 10 2 15,-1-10 4-15,1 0-2 0,-1 1 2 0,17-10 0 16,-16 9-3-16,-1 0 0 0,17-9-1 16,-33 10 9-16,33-10 1 0,-33 9-6 0,33-9 0 15,0 0-6-15,-33 0 0 0,16 0-8 0,17 0 3 16,-16-9-2-16,-1 9-5 0,1 0 6 15,16 0-4-15,-17-10 4 0,1 10-7 16,16 0-16-16,-17-9-45 0,17 9-21 0,0 0-21 16,0-9-10-16,-33 9-7 0,33-10-1 0,0 10 7 15,0-9 14-15,0 9 17 0</inkml:trace>
  <inkml:trace contextRef="#ctx0" brushRef="#br3" timeOffset="-117540.68">18124 16446 25 0,'0'-10'31'0,"0"10"3"0,0 0 5 0,0-9 2 16,0 9-1-16,0 0 2 0,0 0-7 15,0 0-11-15,0 0-8 0,0 9 3 0,0-9 18 16,-33 10 12-16,33-1-1 0,0 0 4 0,0 0-12 15,0 10 2-15,0 0 6 0,33-10-4 16,-33 19-2-16,0-19-5 0,0 10-8 0,0 9 7 16,0-19 7-16,0 19 8 0,0 0-12 0,0-28-21 15,33 18 0-15,-33 1-12 0,0 0 2 0,0-1-10 16,0-9 7-16,0 10-5 0,0 0 0 16,0-10-5-16,0 0 10 0,0 10-4 15,0-10-9-15,0 0-62 0,0 1-48 0,-33-10-38 16,33 9-8-16,0-9 6 0,0 0 20 0,0 0 30 15</inkml:trace>
  <inkml:trace contextRef="#ctx0" brushRef="#br3" timeOffset="-116856.75">18157 16446 38 0,'0'0'33'0,"0"0"0"0,0 0-5 15,0 0-3-15,0 0-5 0,0 0-4 16,0 0-1-16,0 0-3 0,0 0-2 0,0 9 0 16,0-9-2-16,33 9 1 0,-33 0 1 15,0 1 7-15,17-1-2 0,-1 10 1 0,-16-10 2 16,17 19 0-16,-1-28 1 0,-16 18 0 16,17 1-1-16,-1-10 0 0,-16 10-6 0,17-10-1 15,-17 1-5-15,33-1 0 0,-33 19-2 0,0-28 6 16,0 0 8-16,0 9 5 0,33-9 5 15,-33 0 2-15,0 9 0 0,0-9 0 0,0-9-15 16,0 9-6-16,0-9-7 0,33 9 2 16,-33 0 0-16,0-19-2 0,0 1-1 0,0 8-1 15,17-8 2-15,-17-1 5 0,16 0 11 0,-16 1 2 16,0-1 4-16,0 1 3 0,17-10-4 16,-17 9-4-16,16 1-5 0,-16-1 1 0,0 0 0 15,17 1-5-15,-17-1-2 0,0 10 2 0,0-1 3 16,0 1 13-16,16 9 0 0,-16-9-6 15,0 9-4-15,0-9-9 0,0 9-6 0,0 9-3 16,0-9 5-16,0 9 2 0,0 0-5 16,0 1 5-16,17 8-8 0,-17 1 7 0,0 9-1 15,0-19-3-15,0 10 3 0,33-1 4 16,-33 10 8-16,0-9 24 0,0 9 14 0,0-10-6 16,0 10-12-16,0 0-17 0,33 0-5 0,-33 0-5 15,0-9-5-15,0 9-1 0,0-1-2 16,33-8 6-16,-33 0-6 0,0-1 0 0,0 1 0 15,0-1-6-15,0-8 9 0,0-1-1 0,0 0-2 16,0-9-3-16,0 10 6 0,0-10-29 16,0 0-38-16,0 0-57 0,0 0-44 0,0-10-30 15,0 10-5-15,0-9 16 0,0 0 39 0</inkml:trace>
  <inkml:trace contextRef="#ctx0" brushRef="#br3" timeOffset="-116058.84">19496 16585 19 0,'17'0'32'16,"-17"-9"6"-16,0-1 6 0,0 10 1 0,17-9 5 16,-17 9 2-16,0-9 8 0,0 9 7 15,0 0 5-15,0 0-12 0,0 0-14 0,0-19-10 16,-17 19-18-16,17 0-6 0,0 0-6 0,-17 0-2 16,1 0-2-16,-1 19 2 0,1-19-1 0,16 0-3 15,-33 9 0-15,33 0 2 0,-33-9 1 16,16 10 3-16,17-1-6 0,-16 0 4 0,16 1-2 15,-17-10-5-15,17 9 7 0,0 0-3 16,0-9 1-16,0 10 5 0,0-1-1 0,0-9 10 16,0 9 8-16,17-9 4 0,-17 19-1 0,16-19-4 15,1 0-9-15,16 0-4 0,-33 0-1 16,33 0-4-16,-17 9 1 0,1-9-9 0,16 0 6 16,-16 9-3-16,16-9 1 0,-17 0-1 15,1 0-2-15,16 10 8 0,-33-10-8 0,33 0 3 16,-33 9 5-16,0-9 5 0,0 0-5 15,16 9 9-15,-16-9 5 0,0 0 2 16,-16 10 4-16,16-10-10 0,0 0-5 0,0 9-3 16,0-9-4-16,-33 9 1 0,33 0-2 15,-33-9-3-15,16 10-3 0,1-1 7 0,-1-9-4 16,1 9 1-16,-1-9-1 0,-16 10 0 0,16-10 3 16,1 0-11-16,-17 0-30 0,33 0-56 15,-33 0-34-15,0 0-31 0,16 0-4 0,-16-10 13 16,0 1 26-16</inkml:trace>
  <inkml:trace contextRef="#ctx0" brushRef="#br3" timeOffset="-115807.66">19133 16371 55 0,'-17'0'68'0,"17"-9"-8"0,0 9-1 0,0 0-1 0,0-10-7 16,-16 10-17-16,16 0-15 0,0 0-9 16,0 10-6-16,0-10-1 0,0 9-1 15,0-9 0-15,0 9 1 0,-17 1-3 0,17 8 2 16,0 1-2-16,0-10 0 0,0 1 0 0,0 8 0 16,-16 1 0-16,16-10-17 0,0 0-33 0,0 1-24 15,0 8-9-15,0 1 2 0</inkml:trace>
  <inkml:trace contextRef="#ctx0" brushRef="#br3" timeOffset="-115224.9">21315 16334 58 0,'0'-9'68'16,"0"-1"-3"-16,0 10 1 0,0-9 9 0,0 9 8 16,0 0 7-16,0 0 3 0,0 0-13 0,0 0-17 15,0 0-27-15,0 0-15 0,0 0-14 16,0 0-4-16,0 0 3 0,0 0-2 0,0 9-4 16,0 10 3-16,0-1-2 0,0 1 13 15,0 0 35-15,0-1 3 0,0 1-12 0,0 0-11 16,0-1-15-16,0 1-2 0,34-10-9 0,-34 10-3 15,0-1 0-15,0 1 5 0,0-10-5 16,0 0 0-16,0 10 2 0,0-10 1 0,0 1-5 16,0-1-5-16,0 0-45 0,0 1-54 15,0-1-42-15,0-9-15 0,0 9 0 0,0-9 17 16,0-9 26-16</inkml:trace>
  <inkml:trace contextRef="#ctx0" brushRef="#br3" timeOffset="-114525.48">21564 16315 111 0,'0'0'65'0,"0"0"-9"0,0 0-12 0,0 0-15 15,0 0-12-15,0 0-6 0,-34 10 2 16,34-1 16-16,0 0-1 0,0 10-1 0,0-10-3 15,0 10-10-15,0-1-2 0,0 10 0 0,0-9-1 16,0-1-1-16,0 1-1 0,34 0-3 16,-34-1-1-16,0 1-3 0,0-10 2 0,0 0-7 15,0 1 4-15,0-1-1 0,0 0 6 16,0-9 20-16,0 10 25 0,0-10 37 0,0 0 33 16,0 0 19-16,0 0-23 0,0-10-20 0,0 10-10 15,0-9 12-15,0-10 2 0,0 10-2 16,0 0-17-16,0-10-14 0,0 1-14 0,0-1-10 15,0 0 6-15,0 1-5 0,0-1-4 16,0 10-10-16,0-10-13 0,0 10-8 0,0 0-4 16,0-1 2-16,0 1-11 0,16 9-2 15,-16 9 7 1,17-9-2-16,-17 10 0 0,16-1 2 0,-16 0 2 16,17 10-4-16,-1-19-3 0,-16 9-1 0,17 1 4 15,-17 8 2-15,16-9-2 0,1-9 3 16,-17 10-3-16,16-1-3 0,17 0 1 0,-33 1 2 15,0-10 4-15,0 0-4 0,0 9 0 0,0-9 3 16,34 0 1-16,-34-9-10 0,0 9 13 16,0 0-7-16,0-10 4 0,0 1-4 0,16 0 0 15,-16-1 0-15,0-8 2 0,0-1-7 16,17 10 5-16,-17-10 0 0,0 1-4 0,16-1 9 16,-16 0-2-16,0 10 0 0,0-9-6 15,17 8 3-15,-17 1-3 0,0 9 0 16,0 0 5-16,0 0-4 0,0 0-1 15,0 0-3-15,0 0 8 0,16 0-2 16,-16 9 0-16,0 1-3 0,17 8 3 0,-17-9 5 16,16 1-10-16,-16 8 0 0,17-8 3 0,-17 8 2 15,16 1 1-15,-16-10 4 0,33 10-5 16,-33-1-4-16,0 1 8 0,0 0 0 0,33-1-7 16,-33 1 9-16,0-1-3 0,0-8-7 0,0 8-2 15,0-8-9-15,17-1-72 0,-17 0-95 16,0 1-68-16,0-1-31 0,0-9-1 0,0 0 22 15,0 0 26-15,0 0 48 0</inkml:trace>
  <inkml:trace contextRef="#ctx0" brushRef="#br3" timeOffset="-110346.57">22457 16306 34 0,'16'0'22'0,"-16"0"-1"0,17-19-1 15,-1 10 3-15,-16 0 6 0,17-1 5 0,-17 10 4 16,0-9 4-16,16 0 3 0,-16 9 6 0,0-9 0 16,0 9-6-16,0 0-7 0,0-10-8 15,-16 10-8-15,16 0-11 0,0-9-5 0,-17 9 1 16,1 0-6-16,-1 0 3 0,1 0-3 15,-1 0-1-15,0 9 1 0,17-9-1 0,-33 0 1 16,33 10-1-16,-33-10-2 0,17 0 0 16,-1 9 4-16,1-9-2 0,-1 9 0 0,1-9 0 15,-1 9 1-15,17 1 2 0,-16-10-6 0,16 9 3 16,-17-9 0-16,17 9 0 0,0 10 0 16,0-19 0-16,0 9 0 0,0 1 2 15,0-10 0-15,0 9-2 0,0 0 4 16,17-9 2-16,-17 9 3 0,16-9-4 0,-16 10 8 15,17-10-3-15,-1 9 2 0,1-9 0 0,-1 9-7 16,1-9-5-16,32 10 4 0,-49-10-3 16,33 0-1-16,-16 9 4 0,0-9-3 0,-1 9-1 15,17-9 0-15,-16 19 1 0,-1-19-3 16,1 0 2-16,-1 9 1 0,17-9 0 0,-33 10 2 16,0-10-3-16,0 9-5 0,33-9 5 0,-33 9-3 15,0 0 6-15,0-9-2 0,0 10 2 16,0-10 0-16,0 9-3 0,0-9 3 15,-33 9-3-15,33 1 2 0,0-1-1 0,0-9-1 16,-33 9 3-16,33 10-3 0,-16-19 0 0,-1 9 2 16,1-9-4-16,-1 9 2 0,1 1 0 15,-1-1 0-15,-16 0-2 0,16-9 4 0,17 10 0 16,-33-10-4-16,0 9 0 0,17-9 4 0,-17 0-2 16,16 0 0-16,1 0 2 0,-17 0-2 0,16 0 0 15,0 0 0-15,17 0 2 0,-33 0-2 16,33 0 4-16,-33-9-2 0,17 9 1 0,-1-10 2 15,17 10-1 1,0-9-8-16,-16 9 4 0,16 0 2 0,0-9-4 16,0 9-3-1,0 0-14-15,0 0-33 0,0 0-27 0,0 0-17 16,0 0-9-16,0 0 4 0,0 0 12 0,0 9-59 16</inkml:trace>
</inkml:ink>
</file>

<file path=ppt/ink/ink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7-29T13:44:28.020"/>
    </inkml:context>
    <inkml:brush xml:id="br0">
      <inkml:brushProperty name="width" value="0.05292" units="cm"/>
      <inkml:brushProperty name="height" value="0.05292" units="cm"/>
      <inkml:brushProperty name="color" value="#FF0000"/>
    </inkml:brush>
  </inkml:definitions>
  <inkml:trace contextRef="#ctx0" brushRef="#br0">14965 16864 32 0,'0'0'21'0,"0"0"-3"16,0 0-3-16,34 0-2 0,-34 0 0 0,0 0-5 16,0-9-3-16,0 9-2 0,16-10 2 15,1 10-2-15,-17-9 1 0,16 0-2 0,1 9-2 16,-1-9 3-16,1-1-2 0,-1-8-1 0,-16 18 4 15,33-19 5-15,-33 10 4 0,0-1-1 16,0 1 2-16,0 0-3 0,0 0-4 0,0-1 3 16,0-8 2-16,0 8-3 0,0 1 3 15,0 9-1-15,0-9-2 0,-33 9-1 0,33 0 1 16,-16-19-1-16,16 19-3 0,-17 0-1 16,1 0 1-16,16 0 1 0,-17 0-4 0,1 19 1 15,16-19-1-15,-17 9 1 0,1 0 2 0,16 10 0 16,0-10-2-16,0 10-1 0,0-1 2 15,-34 1-2-15,34-10-1 0,0 10 1 0,0 0 0 16,0-1-4-16,34-9 2 0,-34 10 0 16,0-10 0-16,0 1 1 0,0-1 0 0,16 0 1 15,1 1-2-15,-1-10 0 0,1 0 0 16,16 0 0-16,-17 0-2 0,17 0 0 0,0-10 4 16,1 1-2-16,-1 0 2 0,0-1-2 15,0 1 2-15,16 0-2 0,-16-10 0 0,1 10-3 16,-18-10 3-16,1 1 1 0,16 8-1 0,-17-8 0 15,1 8 3-15,-1-8-6 0,17 9 3 16,-33-10 1-16,0 10 3 0,0-1 9 0,0 1 5 16,0 0-4-16,0 9-3 0,-33 0 1 0,17 0-5 15,16 0 1-15,-17 0-4 0,1 0-2 16,-17 0-2-16,16 0 1 0,1 0 4 0,16 0-5 16,-34 9 2-16,34 0-4 0,-33 1 2 0,33-1 3 15,0 0-8-15,0 1 5 0,0-1 0 16,0 0 0-16,0 0 1 0,0 1-1 0,0-1 0 15,0 0 2-15,33-9-2 0,-33 10-7 16,0-1 4-16,0-9-3 0,34 9 3 0,-34-9 1 16,0 0-3-16,16 0 3 0,1 0 5 0,-1 0-5 15,-16-9 2-15,17 9 0 16,-17-9 0-16,0 9 1 0,16-10-1 0,-16 1 0 16,0 0 0-16,0-1 1 0,0 1-1 0,0-9-2 15,0 8 5-15,0 1-1 0,0-10 0 16,0 10 0-16,0 0 5 0,0 9 5 0,0 0 4 15,0 0 2-15,-16-19 1 0,16 19-11 16,0 0-7-16,0 0 2 0,0 0 2 16,16 19-5-16,-16-19-3 0,0 9 3 15,17 10 4-15,-17-1-3 0,16 1-3 0,17 9 2 0,-33 0 2 16,0 0 1-16,0-1-1 0,33 1 1 16,-33 10-1-16,0-11-2 0,0 11 3 15,33-10-3-15,-33 0 1 0,0-1 1 0,0 1-2 16,0 0 2-16,-33-9 4 0,33-1 3 15,0 1 5-15,-33 0 15 0,33-10 9 0,0 10 5 16,-33-19 6-16,17 9 0 0,-1-9-2 0,1 0 4 16,-1-9-2-16,-16 9 4 0,17-10-3 0,16 1-6 15,-34-10-2-15,1 1-13 0,33-1-5 16,-33 1-4-16,17-1-3 0,-1 0-12 0,17 1-3 16,-16-1 5-16,16-9-6 0,16 10 0 15,1-1-1-15,-1 0-9 0,17 1-14 0,-33-1-28 16,33 1-37-16,1-1-28 0,-18 10-21 0,17-10-12 15,0 10 1-15,0-1 12 0,0 1 11 16,0 0 17-16</inkml:trace>
  <inkml:trace contextRef="#ctx0" brushRef="#br0" timeOffset="882.54">15677 16436 48 0,'-17'-9'30'15,"17"9"-5"-15,-17-19 0 0,17 10 3 0,-33 0 0 16,33-1-4-16,-33 1-6 0,33-10 2 0,-49 10 0 16,16 0 0-16,16 0 1 0,-16-1 5 15,17 1 6-15,-18 9-1 0,1 0-7 0,-16 0 1 16,16 0-5-16,0-19 1 0,0 19 9 15,-1 0-4-15,34 0-11 0,-33 0-9 0,-16 0-2 16,16 19-1-16,0-19-3 0,0 0 2 0,-1 19-4 16,1-10 5-16,0 9-1 0,0-8-5 15,0 8 6-15,17 1-3 0,-17 9 0 0,0-9 0 16,-1 8-2-16,1 1 2 0,17 0 4 16,-1 9-2-16,1 1 1 0,-1-1 0 0,1 0-1 15,16 10-1-15,0-10 1 0,-33 9 1 0,33 1-3 16,0-1 0-16,0 1-3 0,0-10 5 15,0 10-2-15,0-10 0 0,33 9 0 0,-33-9 0 16,0 1 4-16,16-10-7 0,1 9 5 16,16-9 0-16,16 0 3 0,-49-10-5 0,67 10 4 15,-34-9-1-15,-17-1 0 0,34-8 0 0,-1-1-2 16,18 0-1-16,-34 0 2 0,16-9-1 16,17-9 5-16,1 9-2 0,-1-9-4 0,16-10 4 15,-15 10-8-15,-18-10 4 0,17 10 0 0,0-10 0 16,1 1 0-16,-18-1 0 0,17-9 4 15,-33 10 4-15,0-10 12 0,-16 0 21 0,16 0 9 16,-16-9 9-16,-1 0-4 0,1-1 10 16,-17-8-10-16,0-1-14 0,0-8-7 0,0-1-11 15,-17 0-6-15,1-9 10 0,-1 9-6 16,-16 10-8-16,16-1-2 0,-16 10-6 0,0-10-1 16,0 10-4-16,-16 9-3 0,16 0 3 0,-1 10-2 15,-32-10 6-15,17 18-8 0,16-8 4 16,-17 9-10-16,34-1-26 0,-18 10-34 0,1 0-36 15,-16 0-31-15,32 0-23 0,1 10 0 16,-1-1 6-16,1 0 8 0</inkml:trace>
  <inkml:trace contextRef="#ctx0" brushRef="#br0" timeOffset="8274.84">1339 12390 59 0,'0'0'18'0,"0"0"-7"0,-33 0 7 0,33 0 8 15,0 0 1-15,0 9-9 0,0-9-9 0,0 0-5 16,-33 0 0-16,33 0 4 0,0 0-1 16,0 0 3-16,33 0-2 0,-33 0 0 15,0 0-1-15,0 0 0 0,0 0-1 0,33 0 1 16,-33 0 2-16,34 0-1 0,-34-9-4 15,33 0 0-15,0-1 1 0,-33 10-1 0,33-18-1 16,-17 18-2-16,17-19-1 0,0 1 1 0,-33 8 5 16,34 10 5-16,-34-9 5 0,0 0 6 15,33 9 5-15,-33-10 3 0,0 1-4 16,0 9-5-16,0-9 3 0,0 9-6 0,0-10-5 16,-33 10-5-16,33 0-4 0,0 0-4 15,0 0 2-15,-34 0-2 0,34 0 0 16,-33 0 0-16,33 0 3 0,-33 0-3 0,17 0-2 15,16 10 0-15,-33-1-1 0,33 0 3 16,-33 10 0-16,33-10 2 0,0 10-4 0,-33 9 2 16,33-10 0-16,-34-8 0 0,34 8 0 0,0 1 0 15,0-1 0-15,0 1-2 0,0 0 3 16,0-1-3-16,34-8-2 0,-34-1-2 16,0 9 2-16,33-8-6 0,0-1 5 0,-33-9 3 15,33 0-1-15,16 0-4 0,-16 0-7 16,1-9-7-16,-1-1-4 0,33-8 2 0,-50 9 4 15,50-1 5-15,-33-8 6 0,34-10 3 0,-34 9 2 16,16 1 3-16,-16-10-3 0,0 18 4 16,1-8-1-16,-34-10 3 0,33 9-3 0,0 1 0 15,-17-1 0-15,-16 10-2 0,0-1 4 16,0-8-2-16,0 18 1 0,0 0 1 0,-16 0-5 16,-17 0 3-16,33 0 0 15,-33 0 0-15,-1 18 5 0,1-18-5 0,33 19 3 16,-33 0-3-16,0-10 3 0,17 10 0 15,-17-1-3-15,33 1 0 0,-33-1 2 0,33-8-2 16,0-1 1-16,0 10 0 0,0-10-1 16,0 0 0-16,0 0 0 0,0 1 0 0,0-1-2 15,33-9 2-15,-33 19 0 0,33-19 0 16,-17 0-2-16,-16-19 4 0,33 19-2 0,0-9 0 16,-33-1-2-16,33 1 2 0,-33 9 3 15,34-9-3-15,-34 0 2 0,0-10 1 0,0 10-2 16,33-1 4-16,-33 10 1 0,0-18 1 0,0-1 2 15,0 10 6-15,0 0 6 0,0-1 6 16,0 1-5-16,-33 0 5 0,33 9 7 0,0 0-4 16,0-10-3-16,0 10-6 0,0 0-9 0,0 10-8 15,0-1-6 1,0 0 2-16,0 10 3 0,0 9-5 16,0-10 2-16,0 1 0 0,0 9 0 0,0 0 0 15,0 0 4-15,33 0-4 0,-33 9-3 16,0-9 0-16,0 18 5 0,0-18-2 0,33 9 2 15,-33 1-4-15,0-11 2 0,0 11 0 0,0-1 0 16,0 0 0-16,-33-18 0 0,33 18 2 16,0-19-2-16,0 10 0 0,-33-9-3 0,33-10 5 15,-34 10-2-15,34-10 0 0,0 0 5 16,-33-9-1-16,33 0 0 0,-33 0 2 0,33 0 0 16,-33-9-1-16,33 0 1 0,0 0 1 15,-16-10-2-15,-17 0-4 0,33 19 1 0,0-37 1 16,0 19-5-16,-33-10-1 0,33 9-2 0,0 0-10 15,33-18-9-15,-33 19-18 0,0-10-15 16,0 9-10-16,33 1-1 0,-17-10-2 0,-16 9 1 16,33 0 3-16,-33 1 2 0,33-1 5 0</inkml:trace>
  <inkml:trace contextRef="#ctx0" brushRef="#br0" timeOffset="8890.91">2232 12250 32 0,'-33'0'21'0,"33"-18"-5"0,0-10-2 16,-33 19-2-16,33-1 2 0,-33-8-1 16,33 8 1-16,-16 1 2 0,-17-10 2 15,0 19 1-15,-1-18 5 0,1 18 8 0,0-19 13 16,0 10-11-16,-16 9-7 0,16-9-1 0,-1 9-8 15,-32 0-1-15,17 0-2 0,16 0 2 16,0 0-5-16,-34 9-5 0,34-9-1 0,-16 9-3 16,16 10-3-16,0-19 4 0,0 18-1 15,-34-8-3-15,34 8-5 0,17 1 5 0,-50 9 2 16,33 0-2-16,-1 0-2 0,1 0 0 16,-16 18 2-16,16-9 0 0,0 19 2 15,0-9-4-15,0-1 0 0,33 10 2 0,-34 0 2 16,34 0-2-16,-33-1 0 0,33-8 0 15,33 18 0-15,-33-28 3 0,0 28-1 0,34-27-5 16,-1-1 3-16,0 9 2 0,0-18-1 16,0 0 2-16,16 0-3 0,-16-9 3 0,34-1-3 15,-34-9 0-15,49-9 0 0,-15 0 0 0,-1 0 3 16,16-9-3-16,-15 9 1 0,-1-28-1 16,16 10 5-16,18-1-5 0,-18-9-2 15,-16 0 2-15,1-9-2 0,15 9 7 0,-16-9-5 16,0 0 2-16,-16 0-1 0,16-1-3 0,-33 10 3 15,0-27-1-15,0 8 0 0,1 10 3 16,-18-10-6-16,17-8 3 0,-33 8 4 0,0-9-4 16,0 10 0-16,-33-1-2 0,17 1 7 0,16-10 11 15,-34 19 6-15,1 9 10 0,-33-19 3 16,33 19-9-16,-16 10-13 0,15 8-4 0,-32-8-3 16,33 18-3-16,-16-19-3 0,-17 19 0 15,32 19 1-15,-32-19 2 0,17 18-3 0,-17-18 0 16,32 19-2-16,1 0-2 0,0-1 4 15,-16 1-6-15,49 9-16 0,-33-10-31 0,33 10-24 16,0-9-11-16,0 9-2 0,0 0 1 16,0-10 3-16,0 1-63 0</inkml:trace>
  <inkml:trace contextRef="#ctx0" brushRef="#br0" timeOffset="11222.34">3158 12278 32 0,'0'-9'16'0,"0"9"-9"0,0-9-1 16,0 9 6-16,0 0-3 0,0 0-4 0,0 0-1 16,0 0-1-16,0 9 5 0,0 10 8 15,-33-10 2-15,33 19 1 0,0 0-1 0,0-10-2 16,0 10-6-16,0 0-5 0,0 0-3 16,0-9 2-16,0 9-2 0,0-1-1 0,0-8-3 15,0 9 5-15,0-9-5 0,0-1-9 16,0 1-15-16,33-10-14 0,-33 0-10 0</inkml:trace>
  <inkml:trace contextRef="#ctx0" brushRef="#br0" timeOffset="11688.65">3059 12371 45 0,'0'0'12'0,"0"-18"-1"0,0 18 7 0,0 0-3 16,0 0-7-16,0 0-4 0,0 0-3 16,0 0 2-16,0 0-2 0,0 0 2 15,0 18 0-15,33-18 1 0,-33 0 0 0,0 10-1 16,0-1-2-16,33 0 1 0,-33 1-2 16,0-1 0-16,33 0 0 0,-33 0 0 15,0 1 0-15,17-1 0 0,16-9 0 0,-33 19 3 16,0-19 1-16,0 0 0 0,33 0 2 0,-33 0 1 15,0 0 0-15,0 0 1 0,33-19 1 16,-33 19-2-16,0-9 4 0,0-1 0 0,0 1 3 16,0-9-1-16,0 8 0 0,0 1 1 15,0-10 0-15,33 19-2 0,-33-18-1 0,0-1 3 16,0 1-1-16,0 8 2 0,0 1 6 16,0 0-2-16,0-1-5 0,0 10-5 0,0 0-7 15,0 0-1-15,0 0-1 0,0 10 3 16,33-1 1-16,-33 10 1 15,0-1-2-15,33 1 1 0,-33-1-1 0,0 1 0 16,17 0-1-16,-17-1-4 0,33 1 4 16,-33 9-2-16,33-10 0 0,-33 1 2 0,0-1-2 15,33 1 1-15,-33 0-1 0,0 9 0 16,0-10-4-16,0-9-7 0,33 1-19 0,-33 8-28 16,0-8-19-16,0-1-11 0,0-9 6 0</inkml:trace>
  <inkml:trace contextRef="#ctx0" brushRef="#br0" timeOffset="12221.48">3605 12353 53 0,'0'18'28'0,"-17"-18"-16"0,17 10-3 15,0-10 6-15,0 9 1 0,0 0-3 16,0 10-7-16,0-10-1 0,0 0 0 0,0 10 0 16,0 0-2-16,0-19 2 0,0 18 2 15,17-18 3-15,-17 10-2 0,33-10 8 0,-33 9-3 16,0-9-3-16,33 0-5 0,-33 0 0 16,0 0-1-16,33-9-4 0,-33 9 2 0,33-10-2 15,-33 10 3-15,0-18-1 0,33 18 9 0,-33-19 5 16,0 10 5-16,0-10-2 0,0 10 1 15,0-10 7-15,0 10 0 0,0 0-5 0,0-1 1 16,0-8 0-16,0 18 1 0,0-19 4 16,-33 19 1-16,33 0-2 0,0-9-2 0,0 9-14 15,0 0-6-15,0 0-2 0,0 9-3 16,0-9 1-16,0 19-1 0,0-1 0 16,0 1 2-16,33 0-2 0,-33-1 0 0,0 10-4 15,0-9 8-15,33 9-1 0,-33-1-3 0,0 1-2 16,17 10 3-16,-17-20-1 0,33 19 0 0,-33-9 1 15,0 10-1-15,0-20 0 0,0 10 1 16,0 0 1-16,0-9-5 0,0 8 3 0,0-8 3 16,0-10-3-16,-33 10 0 0,33-10 3 15,-17 1-1-15,17-1-2 0,0 0 4 16,-33-9-4-16,33 0 0 16,-33 0-7-16,33-9-16 0,0 0-10 0,0-1-13 15,-33-8-19-15,33 8-3 0,0 1-6 0,0-10-1 16,0-8 7-16,0-1 8 0,0 9 6 15</inkml:trace>
  <inkml:trace contextRef="#ctx0" brushRef="#br0" timeOffset="12671.1">4167 12325 42 0,'0'-9'20'0,"0"-1"2"0,0 1 4 15,0 0 7-15,0-1 0 0,-33 1-8 16,33 9-5-16,0-9 0 0,0 9-8 16,-33-10 4-16,33 10-1 0,0 0 3 0,-33 0 5 15,33 0 4-15,0 0-5 0,-33 0-4 0,16 10-5 16,17-10-7-16,0 9 1 0,-33-9-3 16,33 9-1-16,0 1 0 0,0-1-1 0,0 0 3 15,0 1-2-15,0-1 1 0,0 19 4 16,0-28-4-16,0 18 0 0,33-8 1 0,-33-1 1 15,17 0-6-15,16 10 5 0,-33-10-5 0,33 0 0 16,-33 1 0-16,33-1 2 0,0 10-2 16,-33-19 2-16,33 18-4 0,-33-18 2 0,0 10 0 15,33-1 0-15,-33-9 3 0,0 9-5 16,0-9 4-16,0 9 3 0,0-9 9 0,0 10 4 16,0-10-2-16,0 0-8 0,0 9-3 0,-33-9-1 15,33 9 0-15,-33-9-2 0,33 10 0 0,-33-10-2 16,0 9-3-16,33-9 6 0,-33 0-5 15,33 0 2-15,-33 0 0 0,16 0-2 16,17 0-5-16,-33 0-9 0,33 0-12 0,-33 0-11 0,33-9-16 16,0 9-6-16,0-10-3 0,0 10 0 15,0-9 4-15,0 0 4 0,0-1-39 0</inkml:trace>
  <inkml:trace contextRef="#ctx0" brushRef="#br0" timeOffset="13070.71">4349 12278 18 0,'0'0'18'0,"0"10"-2"15,0-1 1-15,0 0-2 0,0 1-1 16,0-1 1-16,0 0 2 0,0 10-1 0,-33-1 4 16,33-8-6-16,0-1-3 0,0 10 2 0,0-10 0 15,0 0-1-15,0 0-2 0,33 1 1 0,-33-1 1 16,0 10 2-16,33-19-3 0,-33 18-2 15,33-18 0-15,-33 0-1 0,33 0 0 0,-16 0 2 16,16 0-3-16,0 0 5 0,0-18-2 0,-33 18 0 16,33-19-1-16,0 10-3 0,-16-1 3 15,-1 1 1-15,1 0 3 0,16-10 4 0,-33 10 4 16,33-10 2-16,-33 1 1 0,0-1 1 16,0 1-5-16,0-1 2 0,0 0-7 0,0 10 0 15,-33-10-6-15,33 1-2 0,-33 18-4 16,16-28 4-16,-16 19-2 0,0-1 1 0,33 10 1 15,-33-9-2-15,0 9-1 0,0 0 0 0,0 0-4 16,0 9 0-16,16-9 0 0,-16 10 0 16,33-1 3-16,-33 0-5 0,33-9 2 0,0 19 0 15,-33-19-4-15,33 18-10 0,0-18-23 16,0 10-20-16,0-1-22 0,0 10-10 0,0-19-1 16,33 9 0-16,-33 0 6 0</inkml:trace>
  <inkml:trace contextRef="#ctx0" brushRef="#br0" timeOffset="13337.98">4531 12353 45 0,'0'0'42'0,"0"0"-13"15,-33 0-4-15,33 0 6 0,0 0 1 0,0 0-8 16,0 0-10-16,0 0-7 0,0 18-1 0,0-18-2 15,0 0 4-15,0 10 1 0,0-1 3 16,0 0 4-16,33 1 4 0,-33-1 1 0,0 0-1 16,0 10-5-16,33-10 7 0,-33 10-2 0,33-1-3 15,-33-8-6-15,0-1-3 0,33 9-5 16,-33-8 0-16,0 8-3 0,17-8 1 0,-17 18-1 16,16-28 0-16,-16 18-6 0,17-18-8 0,-17 9-26 15,33 1-21-15,-33-1-14 0,0-9-7 16,33 0 0-16</inkml:trace>
  <inkml:trace contextRef="#ctx0" brushRef="#br0" timeOffset="13655.6">4928 12129 69 0,'0'0'70'0,"0"0"-29"0,-33-18-20 15,33 18 2-15,0 0 5 0,-17 18-7 16,17-18-8-16,-16 0-6 0,16 19-4 0,0-10 9 16,0 10 15-16,-17 0 6 0,17 18 0 15,0-19-5-15,0-8-9 0,0 8-2 0,0 10 14 16,0-9-3-16,0 9-1 0,0-10-3 0,17-8 1 16,-17 8 0-16,16 1 5 0,1-10 3 15,16 10-2-15,-33-10-3 0,0 10-11 0,33-19-4 16,0 18-3-16,-33-18-8 0,33 0-1 0,-33 0-1 15,33 0 3-15,-16 0-1 0,-1 0-2 0,1 0-18 16,16 0-42-16,0 0-57 0,-33-18-32 16,33 18-9-16,0 0 21 0</inkml:trace>
  <inkml:trace contextRef="#ctx0" brushRef="#br0" timeOffset="13838.9">5606 12325 102 0,'0'0'62'0,"0"9"-27"0,0-9-12 0,0 19 18 16,0-19 6-16,0 18-6 0,0-18-12 15,-33 10-14-15,33 8-5 0,0-8-1 0,0 8 3 16,0-9 0-16,0 10-9 0,0 0 4 0,0-1-6 16,0-8 1-16,-33-1-10 0,33 9-32 0,0 1-42 15,0-10-30-15,0 1-95 0</inkml:trace>
  <inkml:trace contextRef="#ctx0" brushRef="#br0" timeOffset="14735.69">6532 12009 115 0,'-33'0'49'0,"33"0"-28"0,0 0-8 15,0 0 1-15,0 0 8 0,-33 0-5 0,33 18-6 16,0-9-2-16,0 10-7 0,0 0 3 0,0-1 4 16,0 1 5-16,0-1-5 0,0 10 0 15,33-9 0-15,-33 0 8 0,0-1 1 0,0 1-9 16,0-1 4-16,33 1-2 0,-33-10-5 0,0 10-2 16,0-10 0-16,0 1-4 0,0-1 0 15,0-9 9-15,16 9 20 0,-16-9 15 0,0 0 16 16,0 0 10-16,0 0-12 0,0 0-16 0,0-9-7 15,-16 0 1-15,16-1-5 0,0 1 7 0,0-10-1 16,0 1-3-16,0 8-9 0,0-8-10 16,-33-10-5-16,33 0-1 0,0 9 1 0,0-9 12 15,0 10 6-15,-33-1 0 0,33 10 3 16,0-10-7-16,0 10-11 0,0 9-6 0,0-9-6 16,0 9 1-16,33 9-4 0,-33-9-1 15,0 9 3-15,0 1 0 0,33-1 2 0,-33 19-4 16,0-28-3-16,16 18 5 0,1 1 0 0,0-10-3 15,16 10 4-15,-33-10-1 0,33 10 2 0,-33-10 0 16,33 10-7-16,-33-1 8 0,33-18-7 16,-33 19 7-16,0-10 2 0,33-9-10 0,-33 10 7 15,0-10-5-15,0 0 3 0,0 0-4 16,0 0 6-16,16-10 2 0,-16 1-4 0,0 0 0 16,0-1-4-16,17 10 6 0,-17-18-2 0,0-10 0 15,0 9 2-15,0 1-5 0,0-1 8 0,0 0-5 16,0-18 0-16,0 9-2 0,0 0 0 0,0 10 4 15,0 9 9-15,0-10-5 0,0 0 1 16,0 10-4-16,16 0-5 0,-16 9 0 16,34 9 2-16,-34 0-3 0,0 10 9 15,0 0-6-15,33-1-4 0,-33-9 6 16,0 19 0-16,33-9-2 0,-33 9 2 0,0-10-2 16,0 1 3-16,33 0-3 0,-33-1 0 15,0 10 0-15,0-9 5 0,33-1-20 0,-33 10-32 16,0-9-41-16,0 9-40 0,0 0-28 0,0-10-3 15,0-8 4-15,0 8 14 0,0-8 21 0</inkml:trace>
  <inkml:trace contextRef="#ctx0" brushRef="#br0" timeOffset="15835.04">7293 12036 61 0,'0'-9'15'0,"0"9"-6"0,-33 0-2 16,33 0 6-16,0 0 5 0,-34 0-3 15,18 0-7-15,-1 9-1 0,1 1-2 0,16-1 8 16,-33 0 0-16,33 1 2 0,-33-1-6 0,33 19-4 15,-33-28-1-15,33 18 3 0,0-18 0 16,0 10-2-16,0-1-3 0,0-9 1 0,0 9 1 16,0-9 0-16,33 10 1 0,-33-10 0 0,33 0-3 15,-33 0 0-15,33 0-2 0,-17 0 3 16,1 0-3-16,-1 0 0 0,18 0-2 0,-1 0 2 16,-33 0 0-16,33 0 0 0,-33 9 0 15,0-9 0-15,33 9 0 0,-33-9 2 0,0 10 1 16,0-10 3-16,0 9 2 0,0 0 7 0,0-9 1 15,0 19-2-15,0-19-6 0,-33 18 0 0,33-18-5 16,-33 10-1-16,33-10-1 0,-33 9 0 16,33 0-1-16,-34-9 1 0,18 10-1 0,-1-10 2 15,1 0-1-15,16 9-3 0,-33-9 2 16,33 0 0-16,-33 0-4 0,33 0-2 0,0-9-7 16,0 9-15-16,-33 0-11 0,33-10-7 0,0 10-6 15,0-9 1-15,0 9 1 0</inkml:trace>
  <inkml:trace contextRef="#ctx0" brushRef="#br0" timeOffset="16567.66">7723 11916 75 0,'0'-10'37'0,"-34"10"-19"0,34 0-4 16,0 0 11-16,-33 0 13 0,0 0 0 16,17 0-10-16,16 0-10 0,-33 10-1 0,33-1 4 15,-33 0 3-15,0 0-1 0,33 10-7 0,-34-10-3 16,34 10-5-16,0 0-2 0,-33-10-3 15,33 0 0-15,-16 10 1 0,16-10-2 0,0 10 4 16,0-10-2-16,0 19 1 0,0-28-3 0,16 18-2 16,-16-18 2-16,0 10 0 0,33-1-1 15,-33 0 2-15,0 1-1 0,0-1 6 16,34-9-3-16,-34 0 0 0,0 9-1 0,0-9-1 16,0 0 0-16,33 10 0 15,-33-10-5-15,0 0 3 0,0 0 1 0,0 0 1 16,0 0 1-16,0 0-2 15,33 0 3-15,-33 0 4 0,0 0-4 0,0 9-1 16,0-9-1-16,0 0 1 0,0 0-3 16,33 0-1-16,-33 0 1 0,0 0-1 15,0 9-2-15,16-9 4 0,-16 0-1 16,17 0-4-16,-17 0 6 0,16 19-3 16,17-19-3-16,-33 0 4 15,0 0-1-15,0 0 0 0,0 0-2 0,0 0-1 16,0 18 1-16,0-18 0 0,0 0 5 15,0 0-1 1,0 0-4-16,0 0 4 0,0 0-5 0,0 0 5 31,0 0-4-15,0 0 4-16,0 10-4 0,0-10 2 16,0 9 1-1,-33-9 0-15,17 0-4 0,16 9 3 16,-17-9 3-16,17 0-5 0,-16 0-1 0,16 0 3 15,0 10 0-15,-33-10 0 0,33 0 0 0,0 9 2 16,-33-9-5-16,33 0 0 0,-33 0 0 16,33 0-2-16,0 0-3 0,-34 9 0 0,34-9-3 15,0 0-3-15,0 0-4 0,-33 0-8 16,33 0-5-16,-16 0-13 0,16 0-8 0,0-9 0 16,0 9 1-16,-17 0-2 0,17-9 1 0</inkml:trace>
  <inkml:trace contextRef="#ctx0" brushRef="#br0" timeOffset="17550.09">8119 11925 39 0,'0'-9'17'0,"0"9"-5"0,-33-10-1 16,33 10 4-16,0 0-1 0,-16 0-2 16,-1 0 0-16,17 0 1 0,-16 0 5 0,-17 0 6 15,33 0 4-15,-33 0-1 0,0 0 6 0,-1 10-5 16,1-1 3-16,0 0-6 0,17 10-4 0,-17-1-9 16,33 1-2-16,-33 0 0 0,0 8-7 15,33-8 1-15,0 0-1 0,0-1 0 0,-34 1 4 16,68-1-2-16,-34 1 2 0,0 0 8 15,33-1-2-15,-33-8-3 0,33-1 3 0,0 0-3 16,0-9 1-16,16 0-6 0,-15 0 0 0,-1 0 0 16,0 0-2-16,0-9 1 0,-17 0-3 0,17-1 4 15,0 1-1-15,0 0 7 0,1-1 1 16,-1-8-2-16,-33 8-2 0,33 10 6 0,-33-18 7 16,16-10-4-16,1 19 7 0,-17-10 2 15,0 0 0-15,0 1-8 0,0 9-4 0,0-10-5 16,0 0-5-16,-17 1-2 0,1-1 5 0,16 10-4 15,-33 0-6-15,33-1 3 0,-33-8-4 0,33 18 1 16,-34 0 3-16,34 0 0 0,-33 0-8 16,0 0-17-16,17 0-24 0,-17 0-13 0,33 0-10 15,-33 0 0-15,33 0-1 0,-33 18-6 16,33-18-2-16,-33 10 2 0,33-10 5 0</inkml:trace>
  <inkml:trace contextRef="#ctx0" brushRef="#br0" timeOffset="17784.09">7971 12036 36 0,'0'0'47'0,"0"0"-15"0,0 0-14 16,0 10 1-16,0-10 7 0,0 9 7 0,0-9-1 16,0 9-3-16,0 1 5 0,33 8 6 0,-33 1 4 15,33-1 0-15,-33-18-4 0,16 19-14 16,17 0 0-16,0-10-5 0,-33 10-5 0,33-10-1 15,1 19-7-15,-1-28-4 0,-33 18 0 0,33-8-3 16,-17-1-1-16,1 0 0 0,-1 1-5 16,17-1-9-16,-33 0-15 0,33 1-26 0,-33-10-33 15,0 9-22-15,34-9 0 0,-34 0-73 16</inkml:trace>
  <inkml:trace contextRef="#ctx0" brushRef="#br0" timeOffset="18116.52">8549 11804 80 0,'-33'0'49'0,"33"-9"-13"0,-16 9-2 16,16 0 3-16,-17 0 2 0,17 0-5 0,-16 9-12 15,16 0-5-15,0 1 5 0,0 8 5 0,0-9 17 16,0 10 6-16,0 0-9 0,0 9-7 0,0-10 4 15,0 1 8-15,0-1 4 0,0 20 5 16,0-29-5-16,0 9-18 0,0 1-10 0,0 0 0 16,0-1 4-16,0 1 10 0,16-1 1 15,-16-8 2-15,17-1-2 0,-1 0-2 0,-16 1 11 16,33-10-7-16,0 9-7 0,-33-9-13 0,33 0-7 16,1 0-7-16,-34 0 0 0,33-9-5 0,0 9 0 15,-17-10 0-15,17 1-3 0,0 0-16 0,0 9-41 16,-33-10-49-16,34 10-45 0,-34-18-36 15,16 18-18-15,-16-19 10 0,17 10-108 0</inkml:trace>
  <inkml:trace contextRef="#ctx0" brushRef="#br0" timeOffset="18516">9112 11767 92 0,'-17'0'44'0,"1"0"-8"0,16 0 0 0,0 0 13 15,-34 0 2-15,34 0-12 0,-33 0-11 16,33 0-10-16,-33 18-4 0,33-18 4 0,-33 0-3 16,17 10-4-16,-1-1-2 0,1 0-2 0,-1 1-6 15,17 8 2-15,-16-9 4 0,16 10-5 0,0 0 5 16,0-19-2-16,0 18 4 0,0-18-2 15,0 10-4-15,16-1 1 0,1 0-1 0,-1 0 0 16,1 1-1-16,-1-10 0 0,17 9 0 16,0-9 1-16,-33 9-3 0,33 10 4 0,1-19 1 15,-18 0-3-15,1 19-2 0,-1-19 0 0,1 0 0 16,-1 0 2-16,17 9-2 0,-33 0 5 16,0 0 10-16,0-9-7 0,0 10-3 15,-33-10 3-15,17 9-5 0,-1 0-3 0,1-9 0 16,-17 10-3-16,33-10 0 0,-34 9-2 0,1-9-17 15,0 0-25-15,33 0-19 0,-49 0-12 16,32 0-9-16,1-9 5 0,-1 9 9 0,1-10-46 16</inkml:trace>
  <inkml:trace contextRef="#ctx0" brushRef="#br0" timeOffset="18850.18">9079 12009 7 0,'33'-19'20'0,"-17"19"8"0,1 0 5 15,-1-19-3-15,17 10-6 0,0 0 3 0,-33-1 10 16,33 1-3-16,0 0-3 0,-33 0-7 16,17-1-3-16,0 10-1 0,-1-18-4 0,1 18-6 15,-17-19 3-15,16 19-5 0,-16-19-2 0,33 10-2 16,-33 0 3-16,0 9 3 0,0-9 7 0,0-1 1 16,0 1-7-16,0 9-2 0,-33 0-3 0,33-9-3 15,-16 9 2-15,-1 0-5 0,1 0 1 16,-1 9-1-16,0-9 2 0,17 9-2 0,0 1 3 15,-33-1 0-15,33 0 0 0,0 0-1 16,-33 10 1-16,33 0 3 0,0-19 3 0,0 18-3 16,0-8 7-16,0-1-4 0,33 0-1 15,-33 0-1-15,0 1-1 0,33-1-6 0,-33-9 1 16,17 9 0-16,0-9 1 0,-1 0 0 0,1 0-8 16,-1 0-2-16,17 0-15 0,-33 0-21 0,33-9-17 15,0 9-11-15,-33-9-6 0,0-1 4 16,33 1 12-16,-33 0 9 0,17 0-28 0</inkml:trace>
  <inkml:trace contextRef="#ctx0" brushRef="#br0" timeOffset="19115.25">9558 11804 27 0,'0'0'31'15,"0"-9"-2"-15,0 9-2 0,0 0 0 0,0 0 1 16,0-10-5-16,0 10-1 0,0 0-6 0,33 10-3 16,-33-10 5-16,0 0-3 0,0 9-8 15,33 0 0-15,-33-9 22 0,33 10 14 0,-33-1-16 16,33 0-13-16,-33 0-5 0,0 10 3 15,33 0 15-15,-33-19-5 0,0 18-7 0,17-18-6 16,-17 0-2-16,0 10-2 0,17-10 6 0,-17 0 0 16,0 9 5-16,0-9 23 0,0 0 15 15,0 0 12-15,-17 0-6 0,17 0-13 0,0-9-16 16,0 9-9-16,0-10-2 0,0 10-11 0,0-18-2 16,0 18-4-16,0-19 2 0,0 19-5 15,0-28 0-15,0 19-6 0,0-10-6 0,0 10-32 16,17-10-32-16,-17 1-31 0,16 18-11 15,-16-19-9-15,33 1 4 0,-33-1 10 0,33 10-68 16</inkml:trace>
  <inkml:trace contextRef="#ctx0" brushRef="#br0" timeOffset="20065.75">9955 11720 42 0,'0'-9'39'0,"0"9"-9"0,0 0-7 0,0 0 0 16,0 0-4-16,0 0 2 0,0 0-3 0,0 0 0 15,0 0 2-15,16 9-1 0,-16 1 2 16,0 8 1-16,17 1 1 0,-17-1 0 0,33-18-6 16,-33 19 4-16,0 0-3 0,33-10 2 0,-33 9-8 15,0 1-2-15,33 0-4 0,-33-1-1 0,0-18 1 16,0 19-4-16,33-10 2 0,-33 0-1 16,0 1-5-16,0-1 5 0,0-9 0 0,0 0 10 15,0 9 17-15,0-9 12 0,0 0 10 0,0 0 3 16,0 0-14-16,0-9-19 0,0 9-1 15,0-9-8-15,0-1 5 0,0 1 4 0,0-9-2 16,0 8-2-16,0-8-7 0,0-1-4 0,0 0-1 16,0-8-2-16,0 8-1 0,0 0-1 0,33 1-2 15,-33-1-4-15,0-9-1 0,0 19-15 0,17-10-19 16,-17 10-23-16,16 0-7 0,1-1-4 16,16 10 12-16,-33 0 5 0,0 0 8 0,33 0 5 15,-33 10 11-15,0-10 10 0,0 9 4 16,33 0 6-16,-33 1 7 0,0-1 2 0,0 0 3 15,33 1-2-15,-33-10 0 0,0 18 3 0,0-18 5 16,33 0 3-16,-33 0 6 0,0 0 7 16,0 0 2-16,17 0 6 0,-17 0-6 0,16-18 1 15,-16 18 0-15,17-10-1 0,-17 1 9 0,33 9 4 16,-33-9 0-16,0 9-6 0,0-10-2 16,0 1 1-16,0 0-6 0,0 9 2 0,0-10-4 15,0 10-4-15,-33 0-8 0,33 0-6 0,-17 0-4 16,1 0 5-16,16 0-2 0,-17 0-5 15,17 0 2-15,0 0 0 0,-33 10 5 0,33-1-7 16,0 0 0-16,-33 10 2 0,33-10 3 16,0 1-2-16,0 8-1 0,0 1-2 0,0-1 4 15,0-18-2-15,0 10-2 0,0-1 2 0,33 0 6 16,-33 1-6-16,0-1 0 0,0 0 0 0,33-9 0 16,-33 9-2-16,17-9 2 0,-17 0 2 15,16 0 2-15,1 0-4 0,16 0 0 0,-33 0 0 16,33-9 1-16,-33 0-1 15,33 0-6-15,-33-1 6 0,33 1 1 0,-33 0-1 16,0-1 7-16,33 10-7 0,-33-18 1 0,0-1-3 16,17 1 2-16,-17-1 0 0,16 0 0 0,-16 1 1 15,0 8-1-15,0-8 0 0,17-1 0 16,-17 10 4-16,0 0-8 0,0-1 8 0,0 1 0 16,0 9 1-16,0 9-5 15,33-9 3-15,-33 10-3 0,0-1 4 16,0 19 1-16,0-28 0 0,33 18-2 0,-33-8 9 15,0 8 10-15,33 1-7 0,-33-10-5 16,0 19-4-16,33-28 1 0,-33 19-5 0,17-1-2 16,-1-18 3-16,1 10 1 0,-1-1-2 15,1 0-2-15,16-9-4 0,-33 10-8 0,33-10-27 16,-33 0-37-16,0-10-37 0,33 10-37 0,-33 0-7 16,33-9 8-16,-33 0 25 0</inkml:trace>
  <inkml:trace contextRef="#ctx0" brushRef="#br0" timeOffset="20264.25">11311 11785 57 0,'0'10'51'0,"-33"-1"-15"0,33 10 4 16,0-10 9-16,0 9 0 0,0 1-17 15,-17 0-16-15,17-19-8 0,0 18-5 0,0-8-1 16,-16 8-2-16,-1-9 0 0,17 1-19 0,-16-1-31 16,-1 0-24-16,17 10-3 0</inkml:trace>
  <inkml:trace contextRef="#ctx0" brushRef="#br0" timeOffset="22712.1">5573 13236 184 0,'0'0'65'0,"0"-9"-24"0,0 9 15 16,0-9 28-16,0 9 19 0,0 0-4 0,0 0-34 16,0 0-23-16,0 0-12 0,0 0 7 0,0-10 2 15,0 10-15-15,0 0-14 0,0 0 1 16,0 0-8-16,0 0-6 0,0 0-16 16,0 0-43-16,0 0-46 0,0 0-22 0,0-9-7 15,0 9 3-15,33 0 18 0,-33 0-66 16</inkml:trace>
  <inkml:trace contextRef="#ctx0" brushRef="#br0" timeOffset="22896.51">6003 13162 42 0,'33'0'39'15,"-33"0"-2"-15,0 9 12 0,0-9 7 0,0 0 4 16,0 0-1-16,0 0-2 0,0 0-2 15,0 0-2-15,0 0-18 0,0 0-13 0,0 0-13 16,0 0-2-16,-33 0-4 0,33 0-7 0,0 0-17 16,0-9-44-16,0 9-36 0,33 0-20 15,-33 0 5-15</inkml:trace>
  <inkml:trace contextRef="#ctx0" brushRef="#br0" timeOffset="23079.51">6565 13106 79 0,'0'9'70'0,"0"-9"-22"0,0 0-4 0,0 0 3 15,0 10-2-15,0-10-16 0,-17 0-14 16,17 0-9-16,0 0-3 0,0 0-10 16,17 0-25-16,-17-10-31 0,17 10-31 0,16 0-89 15</inkml:trace>
  <inkml:trace contextRef="#ctx0" brushRef="#br0" timeOffset="23228.9">7045 13097 95 0,'0'0'94'0,"0"9"-15"0,0-9 4 16,0 0 21-16,0 9 17 0,0-9-9 0,0 0-32 16,-34 0-38-16,34 0-20 0,-16 0-5 15,16 0-10-15,0 0-3 0,-17 0-12 0,17 0-28 16,0 0-48-16,0 0-56 0,0-9-29 0,17 9 4 15,-17-9-90-15</inkml:trace>
</inkml:ink>
</file>

<file path=ppt/ink/ink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7-29T13:44:58.37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C00000"/>
    </inkml:brush>
    <inkml:brush xml:id="br3">
      <inkml:brushProperty name="width" value="0.05292" units="cm"/>
      <inkml:brushProperty name="height" value="0.05292" units="cm"/>
      <inkml:brushProperty name="color" value="#7030A0"/>
    </inkml:brush>
    <inkml:brush xml:id="br4">
      <inkml:brushProperty name="width" value="0.05292" units="cm"/>
      <inkml:brushProperty name="height" value="0.05292" units="cm"/>
      <inkml:brushProperty name="color" value="#00B050"/>
    </inkml:brush>
    <inkml:brush xml:id="br5">
      <inkml:brushProperty name="width" value="0.05292" units="cm"/>
      <inkml:brushProperty name="height" value="0.05292" units="cm"/>
      <inkml:brushProperty name="color" value="#FFC000"/>
    </inkml:brush>
  </inkml:definitions>
  <inkml:trace contextRef="#ctx0" brushRef="#br0">1951 4288 84 0,'0'-9'67'0,"-33"9"-33"0,33-19-17 0,0 19 15 16,0-18 34-16,0 18 20 0,-16-19-7 16,16 19-10-16,0 0 12 0,-33-19 4 0,33 19-19 15,0 0-28-15,0 0-17 0,0 0-13 0,0 0 0 16,0 0-11-16,0 0 6 0,0 19-2 15,0-19 3-15,0 19-2 0,0-1-2 0,0 1 0 16,0-1 4-16,0 10 1 0,0-9-2 16,0 0 2-16,0-1-5 0,0 1 4 0,0 9-1 15,0-10-2-15,0 1-1 0,0 18-2 16,0-18 2-16,33-10 2 0,-33 10-2 0,0-1 2 16,0 1 0-16,0-1-5 0,0 1-1 15,0 0-18-15,0-19-52 0,0 0-41 0,0 0-14 16,16 0-8-16,-16 0 0 0,0 0 20 15</inkml:trace>
  <inkml:trace contextRef="#ctx0" brushRef="#br0" timeOffset="282.39">1902 4223 59 0,'0'0'20'0,"0"-19"-5"0,0 19 9 16,0 0 4-16,0-18-9 0,0 18-6 0,0-10-2 16,0 10 0-16,0 0-3 0,16 0 0 15,-16 0-3-15,0 0 3 0,33 0 9 0,-33 10-1 16,33 8-4-16,-33-18 1 0,33 19-5 16,-33 0-2-16,34-1-2 0,-1 1 1 0,-33-10 0 15,33 10-2-15,-17 18-1 0,17-18 0 16,-33-1 3-16,33 1-1 0,-33-1-7 0,33 10 3 15,-33-9 0-15,0-1 3 0,33 1-3 16,-33-19-2-16,0 19-11 0,0-19-19 0,34 9-21 16,-34-9-14-16,0 0-5 0</inkml:trace>
  <inkml:trace contextRef="#ctx0" brushRef="#br0" timeOffset="549.51">2299 4204 12 0,'-34'-18'22'0,"34"8"-2"16,0 1 0-16,0 0 9 0,-33 9 1 16,33-19 1-16,0 19-13 0,0 0-8 0,0 0-4 15,0 0-2-15,0 19 9 0,0-19-2 16,0 9 3-16,0 0-5 0,0 19 6 0,0-9 0 16,0 0-3-16,0-1-2 0,33 1-1 0,-33 9-1 15,0-10-1-15,0 20-7 0,0-20 5 16,34 1-5-16,-34-1 3 0,0 10-3 0,0-9 1 15,0-1-1-15,16 1 1 0,-16 0-1 16,0-19 0-16,0 18-14 0,33-8-24 16,-33 8-22-16,0-18-13 0,0 0-70 0</inkml:trace>
  <inkml:trace contextRef="#ctx0" brushRef="#br0" timeOffset="1014.62">2447 4567 5 0,'0'0'23'0,"33"0"12"0,-33 0 1 0,0 0-11 15,34 0-4-15,-34-18-1 0,16 18 7 16,17-10-2-16,-33 1-3 0,33 9 0 16,-33-9 3-16,33 9-4 0,-33-19 4 0,33 19-1 15,-33-19 6-15,0 19 6 0,0-18-8 0,33-1-6 16,-33 19-5-16,0-18-7 0,0 8 1 16,0 1 2-16,-33 0-6 0,33 9 2 0,0 0-5 15,0-19 1-15,-33 19-5 0,33-18 0 16,-33 18 2-16,33 0 0 0,-33 0-2 15,33 0-2-15,-49 18 2 0,49-18 1 0,0 0-1 16,-34 19-3-16,34-10 3 0,0 0-2 16,-33 19 2-16,33-28 4 0,0 19-2 15,0-1-2-15,0 1 4 0,0 0-4 0,0-10 3 16,33 10 2-16,-33-1-4 0,0-18 3 16,34 19-3-16,-34-19 2 0,16 18 1 0,17-18-4 15,-33 0 0-15,33 0-3 0,0 19-4 0,-33-19-7 16,33-19-14-16,0 19-20 0,-33 0-29 15,34 0-14-15,-18-18-7 0,17 18 11 16</inkml:trace>
  <inkml:trace contextRef="#ctx0" brushRef="#br0" timeOffset="1364.46">2960 4176 23 0,'0'0'18'0,"0"0"-7"0,0-9-3 16,-17 9 2-16,17 0 2 0,0-9 5 16,0 9 2-16,0 0 5 0,0 0 0 0,0 0 4 15,0 0 2-15,0 0-5 0,0 0-3 16,-33 0-4-16,33 0-9 0,0 0-1 0,0 0-4 15,0 0 0-15,0 9 8 0,0 0 3 16,0 1-1-16,0 8-4 0,0 1-3 0,0 0 5 16,0-1 0-16,0 1-2 0,0 9-2 15,0-10-3-15,0 1-3 0,33 0 3 0,-33 18-5 16,0-28 0-16,0 10 0 0,17-1 0 16,-17 1 0-16,33-1 0 0,-33 1-14 0,0 0-25 15,0-1-32-15,0 10-21 0,0-28-1 16</inkml:trace>
  <inkml:trace contextRef="#ctx0" brushRef="#br0" timeOffset="1531.43">2877 4465 76 0,'-33'-19'40'0,"33"19"-6"16,0-18 11-16,0 8-1 0,0 1-12 15,0 0-12-15,0 9-10 0,0 0-8 0,0-19-1 16,33 19 1-16,-33 0 0 0,33-18 0 0,-33 18-2 15,33 0 0-15,-16 0 0 0,16 0-2 16,0 0-13-16,-33-19-22 0,33 19-25 16,0 0-6-16,0 0-57 0</inkml:trace>
  <inkml:trace contextRef="#ctx0" brushRef="#br0" timeOffset="2063.64">3274 4325 35 0,'0'0'17'0,"0"0"-5"0,-33 19 0 0,33-19 4 15,0 19 3-15,0-19 3 0,0 18-2 16,0 1 2-16,0-10 0 0,0 10-3 0,0-1-5 16,0 1-3-16,0-19-2 0,0 18-1 0,0 1-5 15,0 0-3-15,33-19 2 0,-33 9 0 16,0 10 0-16,0-1 1 0,0-18-3 0,0 0 4 15,0 0 3-15,0 0 12 0,0 0 21 16,0 0 7-16,33 0 10 0,-33 0-11 16,0 0 0-16,0 0-10 0,0-18-4 0,0 8 2 15,0 1-8-15,0 0-3 0,0-10-8 0,33 19-4 16,-33-19-4-16,0 19 3 0,0-18 0 16,0 18 6-16,0-19-2 0,0 19-10 15,0 0-6-15,0 0-1 0,33 0 3 16,-33 19 0-16,0-19-5 0,0 18 9 15,17-18-4-15,-17 19 4 0,33-19-9 0,-33 19 7 16,0-19 1-16,0 9-5 0,33 10 0 16,-33-1 7-16,0-18-4 0,33 19-3 0,-33-19 4 15,0 0 1-15,0 18-1 0,0-18-4 16,33 0 4-16,-33 0 8 0,0 0-5 16,0 0-4-16,0-18 1 0,0 18-2 15,0-19 0-15,0 1-3 0,0-1 1 16,0 10 5-16,0-10-1 0,0 0-2 0,0 1 0 15,0-19 0-15,0 9 0 0,0 9 2 16,0 1-4-16,0-1-1 0,0 0-14 0,0 19-18 16,0-18-31-16,0 8-38 0,0 1 104 15,0 9-194-15,33 0 49 0,-33 0 35 0</inkml:trace>
  <inkml:trace contextRef="#ctx0" brushRef="#br0" timeOffset="2481.36">3820 4363 23 0,'0'0'31'0,"0"0"-2"15,0 0-7-15,-17 0-4 0,17 18-1 16,0-18-5-16,0 0 5 0,0 19-2 0,0-19 4 15,-33 9 1-15,33 10 0 0,0-1-3 16,0-18-6-16,0 19 3 0,0-1-3 0,0 1 2 16,33-19-2-16,-33 19-2 0,0-19 1 15,0 9 0-15,17 0 2 0,16-9 0 0,-33 10 5 16,33-10 0-16,-33 0 0 0,33-10 1 0,-33 10 2 16,33 0-5-16,-33-9 0 0,33 9-2 15,-33-9 8-15,0 9 9 0,33-19 9 16,-33 19 1-16,0-19 1 0,0 1 7 0,0 18-6 15,0-19-2-15,0 1-10 0,0 8-4 0,0 1-9 16,-33 0-7-16,33-10-6 0,0 19 2 16,-33-18-3-16,33 18-3 0,-33-19 0 0,0 19 0 15,33 0-2-15,-33 0 2 0,0 0 2 16,16 0-5-16,-16 0 3 0,33 0-3 0,-33 19-25 16,33-19-41-16,-33 18-43 0,33-18-31 0,0 19-7 15,-33-19 13-15,33 0 20 0</inkml:trace>
  <inkml:trace contextRef="#ctx0" brushRef="#br0" timeOffset="2880.47">4068 4400 38 0,'0'-19'37'0,"0"19"-6"0,0 0-1 0,0-18-1 15,0 18-3-15,0 0-5 0,33-19-6 0,-33 19-2 16,0 0 1-16,33 0 0 0,-33-19-4 16,0 19-7-16,33 0 5 0,0 19 0 0,-33-19-7 15,33 0 2-15,-33 19-1 0,17-19 0 0,16 18 1 16,-33 1-6-16,33-19 3 0,-33 9 4 16,0 10-1-16,33-1 5 0,-33-18 0 0,0 19 0 15,0-1 5-15,0-18 6 0,0 19-2 0,0-19 3 16,0 19 2-16,0-19 15 0,-33 0 9 15,33 0 14-15,0 0-1 0,0 0 8 0,0 0 1 16,-33 0-3-16,33-19-9 0,0 19-14 16,0 0-10-16,0-19-11 0,-33 1 1 0,33 18-8 15,0-19-4-15,0 1-2 0,33-1-4 0,-33 10 0 16,0-10-1-16,0 1-9 0,33-1-6 16,-33-18-22-16,33 18-16 0,-33 10-31 15,33-10-18-15,-33 1-9 0,33-1 3 0,-16 0-1 16,-1 19 4-16,34-18 13 0,-50-1 17 0,33 10 15 15,-33 9 10-15,33-19-25 0</inkml:trace>
  <inkml:trace contextRef="#ctx0" brushRef="#br0" timeOffset="3096.27">4597 4065 29 0,'0'0'28'16,"0"-9"-8"-16,0-1-5 0,0 10 3 16,0-9 6-16,-33 9 5 0,33 0 4 0,0 0-1 15,0-19-1-15,0 19 1 0,0 0-12 0,0 0-12 16,0 0-3-16,0 0 0 0,0 19-5 15,0-19 3-15,0 0 2 0,0 19 1 0,0-10 1 16,33 9 4-16,-33 1 10 0,0 0-7 16,33 18-7-16,-33-28 0 0,0 10-5 0,0 18 0 15,17-18-4-15,-17-1 5 0,16 1-1 16,-16 9 2-16,17-10-2 0,-17 1-2 0,0 18-10 16,0-18-52-16,0-10-34 0,0 0-11 15</inkml:trace>
  <inkml:trace contextRef="#ctx0" brushRef="#br0" timeOffset="3412.68">4928 4158 77 0,'0'0'53'0,"0"0"-9"16,0 0-11-16,0 0-15 0,0 0-9 15,0 0-2-15,0 0 4 0,-33 0 14 0,33 0 7 16,-17 0-3-16,17 9-8 0,-16 0-10 16,-1-9-5-16,-16 10-4 0,33 8 3 0,-33-18-5 15,33 19-2-15,-33-19 2 0,33 19-3 0,-33-19 5 16,33 18 1-16,0-18 1 0,0 19 2 16,-33-19 3-16,33 9 8 0,33 0 8 15,-33 19 2-15,0-28-6 0,33 19-4 0,0-19-8 16,0 19-3-16,0-19-2 0,-16 18-4 0,-1-18 2 15,34 19 1-15,-17-19-1 0,0 0-2 16,-33 9 1-16,33 0-1 0,0-9-14 0,-33 10-32 16,0-10-40-16,17 0-21 0,-17 18-5 15</inkml:trace>
  <inkml:trace contextRef="#ctx0" brushRef="#br0" timeOffset="4379.04">5887 4242 25 0,'0'-19'27'0,"0"19"8"0,0 0 2 16,33 0 9-16,-33-19 9 0,0 19 9 0,0 0 3 15,0 0-3-15,0 0-14 0,-33 0-25 16,33-18-9-16,0 18-8 0,0 0-7 0,-33 18 2 16,33-18-1-16,-33 0-2 0,33 0 0 0,-33 19 0 15,33 0 3-15,0-19-2 0,-33 18-1 16,33 1 0-16,0-19 0 0,-33 9 0 16,33 10 5-16,0-1-7 0,0-18 4 0,0 19 1 15,0-19-1-15,33 19 3 0,-33-19 0 0,0 0 2 16,33 0-4-16,-33 0 3 0,0 0-6 15,33 0 1-15,-33 0 2 0,0 0 0 0,33-19 1 16,-33 19-4-16,0-19 0 0,33 19 3 16,-33-28 5-16,0 19 18 0,0 0 5 0,0-10 9 0,0 1-1 15,33-1 17-15,-33 0-4 0,0 1-6 16,-33-10 0-16,33 9 31 0,0 1-10 16,0-1-18-16,0 0-16 0,0-18-8 0,-33 28-3 15,33-10 12-15,0 1 9 0,0-1 8 0,0 1-11 16,-33 18-7-16,33-19-16 0,0 10-3 15,0 9-12-15,0 0-7 0,0 9 1 16,0 10 4-16,0-1 2 0,0 1-2 16,0-1 0-16,0 1 0 0,33 0 0 0,-33 8 5 15,0-8-4-15,0 18-6 0,0-18 2 16,33-1 1-16,-33 10 2 0,0-9 3 0,0 18-2 16,33-18-1-16,-33-10 0 0,0 10-38 15,0-1-58-15,0 1-45 0,0 0-33 0,0-1-21 16,17 1 1-16,-17-19 11 0,0 9 28 0,33 0-87 15</inkml:trace>
  <inkml:trace contextRef="#ctx0" brushRef="#br0" timeOffset="4762.07">6367 4139 57 0,'-17'0'33'0,"17"0"-13"16,-33 0-3-16,33 0 4 0,0 0-3 15,-33 19-2-15,33-19-7 0,0 9 1 0,-33 0-1 16,33 1 0-16,0 8-4 0,0 1-2 16,0 0 1-16,-33-1 1 0,33-18 0 0,0 19-1 15,0-10-4-15,0 10 2 0,0-1 0 0,33-18 1 16,-33 19-2-16,0-19-1 0,0 0 4 15,0 19 3-15,0-19 7 0,0 0 4 0,0 0 1 16,0-19 6-16,33 19 5 0,-33 0 19 16,0-19 7-16,0 19-2 0,0-18-8 0,0 8-2 15,0 1-1-15,33 0 4 0,-33 9-17 0,0-19-12 16,0 19-9-16,0-18-6 0,0 18-1 16,0 0 0-16,33 0-2 0,-33 0 2 15,0 0-6-15,0 18 2 0,17-18 4 0,-17 0-7 16,33 19-21-16,-33-19-58 0,0 0-36 15,33 9-15-15,-33 0-3 0,0-9 16 16</inkml:trace>
  <inkml:trace contextRef="#ctx0" brushRef="#br0" timeOffset="5011.18">6582 4139 82 0,'-17'-18'59'0,"0"-1"-22"16,1 0 13-16,16-8 22 0,-33 8 24 15,33 0 0-15,0 1-10 0,-33-1-1 16,33 1 5-16,0-1-14 0,0 10-34 0,0-1-23 16,0 10-8-16,0 0-10 0,0 0 4 15,0 10-4-15,0-1-1 0,0 10 0 0,0-19-4 16,33 18 0-16,-33 19 4 0,0-18 2 0,0-10 1 16,0 28-3-16,33-18 3 0,-33 0-3 15,0 18 0-15,0-19 2 0,16 10-2 0,-16 10-11 16,17-20-48-16,-17 1-49 0,0 9-36 15,0-10-10-15,0 1 11 0,0 0 23 0</inkml:trace>
  <inkml:trace contextRef="#ctx0" brushRef="#br0" timeOffset="5194.31">6615 4223 69 0,'0'0'56'0,"0"-19"-22"16,0 1 0-16,0-1 15 0,0 10 14 15,0-10-8-15,0 19-23 0,0-18-12 0,0 18-9 16,0-19-5-16,0 19-4 0,33-19-2 16,-33 19 2-16,33-18-2 0,0 18-3 0,-33-9-5 15,33-1-34-15,0 10-23 0,-17 0-14 16,18-9 2-16,-1 9 5 0</inkml:trace>
  <inkml:trace contextRef="#ctx0" brushRef="#br0" timeOffset="5560.65">7111 4037 35 0,'-33'0'36'0,"33"0"-7"0,-33 9-4 0,33-9 0 16,0 0-4-16,-34 10-2 0,18-1-3 15,-1-9-2-15,1 18-3 0,16-18-5 0,-33 19 1 16,33 0 0-16,0-19-1 0,0 18-5 0,-33 1 1 16,33-19 2-16,0 18-3 0,0-8 1 15,0 8 1-15,0 1-3 0,0-19 3 0,33 19-3 16,-33-19 1-16,0 18 4 15,33-18-3-15,-33 0 0 0,16 0-2 16,1 0 3-16,-17-18-2 0,16 18-1 16,-16 0 0-16,34-19 0 0,-34 19 1 15,0-19 3-15,0 19 3 0,0-18 5 0,0 8 2 16,0 1 1-16,0 0 5 0,0 9 9 16,0-19-2-16,0 19-4 0,0 0-7 0,0 0-8 15,0 0-5-15,0 0-1 0,0 0-5 16,0 19 6-16,0-19-5 0,0 9 7 15,0 0-4-15,0 19 1 0,0-9-2 16,0-19 4-16,0 19 1 0,33-1-5 0,-33 1 2 16,0-19-2-16,33 18 2 0,-33-8-2 0,33 8 0 15,-33-18-14-15,33 19-48 0,-33-19-42 0,16 0-23 16</inkml:trace>
  <inkml:trace contextRef="#ctx0" brushRef="#br0" timeOffset="6543.2">7607 4056 61 0,'0'0'35'15,"0"-10"-14"-15,0 1 10 0,0 9 10 16,0 0 6-16,0 0-9 0,0 0-15 0,0 0-16 16,0 0-3-16,0 0-2 0,0 0 1 15,0 9-3-15,0 10 0 0,0-1 0 0,0 1 0 16,0 0 2-16,16-1-2 0,-16 1 0 0,17-10 0 15,-17 0 3-15,0 19-1 0,16-9-2 16,-16-19 0-16,0 19-2 0,0-19 2 0,33 18 1 16,-33-18-1-16,0 0 5 0,0 19 38 0,0-19 25 15,0 0 33-15,0 0 37 0,0 0-3 16,0 0-46-16,0-19-35 0,0 19-30 0,0-18-11 16,0 18 4-16,0-19 1 0,0 0-2 15,0 1 0-15,0-1-10 0,0 10 0 0,0-10 6 16,0 1-7-16,34 18-1 0,-34-19 0 0,0 19-1 15,0-19-8-15,0 19 6 0,0 0-6 16,33 0 2-16,-33 19 6 0,0-19 1 0,33 0-1 16,-33 19-6-16,0-19 3 0,0 18-2 15,33 1 0-15,-33-19 2 0,0 9 0 0,16 0 0 16,-16 1 0-16,17 8 4 0,-17 1-6 0,16-19 2 16,-16 0-2-16,0 0 5 0,0 19-3 15,0-19 1-15,0 0 3 0,33 0 3 0,-33 0-4 16,0-19-3-1,0 19 2-15,0 0-2 0,0-19-2 0,0 19 4 16,0-18 0-16,0-1-4 0,0 10 3 0,0-10 2 16,34 1-3-16,-34-1 4 0,0 0 12 15,0 19 16-15,0-18-8 0,0 9-16 0,33-1-5 16,-33 10-1-16,0 0 0 0,0 0-5 16,0 0 3-16,0 10 4 0,0-1-8 0,0 9 6 15,33-18-6-15,-33 19 4 0,0 0 0 16,0-19 3-16,0 18-3 0,33 1-2 0,-33-10 7 15,0 0-5-15,0 1 3 0,0 8-3 16,16 1-15-16,-16-19-73 0,0 19-57 0,0-19-41 16,17 0-18-16,-17 0 10 0,0 18 29 0</inkml:trace>
  <inkml:trace contextRef="#ctx0" brushRef="#br0" timeOffset="6877.28">8268 4083 50 0,'0'0'26'0,"0"0"-13"16,-16 0 1-16,16 0 1 0,0 19-6 15,0-19-2-15,0 0-1 0,0 19 0 0,0-1 2 16,0-18 1-16,0 19-3 0,16-19 2 0,-16 9 3 16,17 0 3-16,-1 1 0 0,17 8-5 15,-33-18 2-15,33 0 2 0,-33 19 1 0,34-19-1 16,-34 0 1-16,33 0 4 0,-33 0 9 0,33-19 7 15,-33 19 14-15,0 0 15 0,16 0 5 16,-16-18 10-16,0 8-9 0,17 1-7 0,-17 0-20 16,0 9-15-16,0-19-11 0,-17 1-3 15,17 18-1-15,-16-19-10 0,16 0 5 0,0 19-3 16,-33-18-7-16,33 9 0 0,-33-1 6 0,-1 1-6 16,34 9 3-16,-33 0-2 0,0 0-1 15,0 0-29-15,17 0-51 0,16 0-40 0,-33 9-25 16,33-9 1-16,0 10 14 0</inkml:trace>
  <inkml:trace contextRef="#ctx0" brushRef="#br0" timeOffset="7342.22">8930 4037 66 0,'0'0'62'0,"-17"0"-17"15,17-19 0-15,-16 19-3 0,-1 0 1 0,17 0-7 16,-16 0-12-16,16 0-5 0,-34 0-9 0,34 0 1 16,-33 19-1-16,0-19-5 0,33 9 3 15,-33 10-6-15,17-1 0 0,16 1 0 0,-17-19 0 16,17 19 4-16,0-1-4 0,0 1 2 16,0-19-3-16,0 9 2 0,17 0-1 0,-17 1-2 15,16 8 4-15,17-18-1 0,-33 0-1 16,33 0 0-16,-33 0-1 0,33 0 0 0,-33 0 1 15,34-18 0-15,-34 8-2 0,0 1 0 0,16 0-2 16,1-10 2-16,-17 19 6 0,16-18-1 16,-16-1-1-16,0 0 7 0,0-8 3 0,-16 8-1 15,16 0-4-15,0-18 10 0,-17 19 0 16,1-20 4-16,16 29 16 0,0-28 22 0,-34 18 9 16,34 1 1-16,0-1-10 0,0 0-10 0,-33 19-18 15,33-9-22-15,0 9-8 0,0 0-6 16,0 0 5-16,0 0-5 0,0 19 3 15,0 9 3-15,0-10 1 0,33 1-2 16,-33-1 3-16,0 1 2 0,0 9-2 0,34 9-8 16,-34-18 10-16,16 18-7 0,-16-18 0 15,17 8 1-15,-1-8-3 0,1 18 7 0,-1-18-5 16,17-10-3-16,-33 28 7 0,0-18-36 0,0-19-72 16,33 19-60-16,-33-1-32 0,0-18 2 0,0 19-129 15</inkml:trace>
  <inkml:trace contextRef="#ctx0" brushRef="#br0" timeOffset="7726.45">9145 4167 56 0,'16'-9'50'0,"-16"9"-3"15,33 0 4-15,-33 0-2 0,0 0 2 16,33 0-2-16,-33-19 2 0,33 19 4 0,-33 0-1 16,0 0 0-16,33-18-6 0,-33 18 6 0,0 0 11 15,0 0 8-15,17-19-7 0,-17 19-5 16,0 0-10-16,0-19-18 0,0 19-19 0,0-18-2 16,0 18-9-16,0-9-5 0,0 9 0 0,-17-10 2 15,17 10-3-15,-33 0 3 0,33 0-8 16,-33 10 8-16,33-1-3 0,0-9 3 15,-33 18 1-15,33 1-1 0,0-19 0 16,0 19-3-16,0-1 5 0,0 1-2 0,0-19 3 16,0 18 2-16,0-8-3 0,33 8-2 0,-33 1 0 15,33-19 1-15,-33 19-1 0,33-19-8 16,-16 0-17-16,0 18-25 0,-1-18-27 0,1 0-31 16,-1 0-30-16,17 0-15 0,0 0 3 15,-33-18 21-15,33 18-70 0</inkml:trace>
  <inkml:trace contextRef="#ctx0" brushRef="#br0" timeOffset="7959.71">9657 3842 51 0,'-33'-28'56'16,"33"9"-3"-16,0 1 11 0,0-1 17 16,0 19 24-16,-33 0 1 0,33-19-23 0,0 19-39 15,0 0-28-15,0 0-2 0,0 0-11 0,0 0 2 16,0 19-3-16,0-19 0 0,0 19 3 15,0-1 9-15,0 1 15 0,33 9 3 0,-33 9-11 16,0-19-10-16,0 10 2 0,33 10-9 16,-33-1-1-16,0-19-3 0,0 10 1 0,33 9 6 15,-33 1-7-15,0-20 0 0,0 10 0 0,0-9-15 16,0-1-80-16,0 20-50 0,0-20-19 16,0 1 4-16</inkml:trace>
  <inkml:trace contextRef="#ctx0" brushRef="#br0" timeOffset="10056.84">1091 4400 63 0,'0'-19'36'0,"0"19"-8"0,0-18 8 0,0 18 10 15,0-19 11-15,0 19 8 0,0 0 1 0,0-19 3 16,0 19 2-16,0 0 11 0,0-18-1 0,0 18-29 16,-33-10-26-16,33 10-9 0,0 0-8 15,-16 0-9-15,16 10 4 0,-33 8-4 16,33-18-3-16,0 19 4 0,-33 0-4 0,33-1 9 16,-33 1-8-16,33-10 2 0,0 28 0 15,0-18 0-15,-33-1 6 0,33 1-2 0,0 0 2 16,33-10 1-16,-33 10 4 0,0-1 3 15,33 1-3-15,-33-1-2 0,33-18-4 0,0 19-1 16,-17-19 0-16,17 0-9 0,0 0-17 16,1 0-50-16,32-19-53 0,-33 19-35 15,-17-18-13-15,17-1 26 0</inkml:trace>
  <inkml:trace contextRef="#ctx0" brushRef="#br0" timeOffset="10323.34">1339 4121 57 0,'0'0'28'0,"0"-19"-7"16,0 19-10-16,0 0-5 0,0 19 1 16,0-19-1-16,34 18 5 0,-34-18 15 0,0 19 18 15,33-1-5-15,0 10-15 0,-33-9-12 16,33 18 28-16,-33-18 16 0,16 9-7 15,17 9-22-15,-33-18-11 0,0 18 4 0,0-9 16 16,0 9-1-16,0 0-7 0,-33 0-14 16,17 10-8-16,-17-10-2 0,33-18-2 0,-33 27 0 15,0-9-4-15,33-18-24 0,-34 9-41 16,1 9-42-16,33-18-14 0,-49-1 3 0</inkml:trace>
  <inkml:trace contextRef="#ctx0" brushRef="#br0" timeOffset="12406.72">943 5135 8 0,'0'-10'11'0,"0"10"3"0,0 0-1 16,0 0 0-16,0 0 2 0,0 0 3 15,0 0 4-15,0 0 1 0,-33 0 1 0,33 0-1 16,0 0 3-16,0 0 7 0,0 0 0 16,0-9 4-16,0 9 0 0,0 0 4 0,0 0 4 15,0 0-11-15,0 0-4 0,0 0-6 16,0 0-4-16,0 0-9 0,0 0 0 0,0 0 1 15,0 0-8-15,0 0 3 0,0 0-4 16,33 9 4-16,-33-9 1 0,0 0 3 0,33 0 3 16,-33 0 6-16,33 0 4 0,0 0 2 15,16 0-5-15,-16-9-5 0,34 9-9 16,-1-9-4-16,-17 9 0 0,18 0 0 0,-1 0 60 16,-17-19-19-16,17 19-19 0,34 0-11 15,-51-19-4-15,17 19-10 0,1 0 0 0,15-18 7 16,-16 18-7-16,1 0 0 0,-1 0 2 15,-17-19-4-15,17 19 5 0,-33-9-6 0,17 9 3 16,16 0 3-16,-33 0-3 0,33 0 0 16,-32 0 0-16,15 0 0 0,17 0-2 0,-33 0 2 15,0 0 3-15,17 0-5 0,16 0 7 0,-33 0-3 16,33 0-5-16,-33 0 5 0,17 0-2 16,-17 0 0-16,33 0 1 0,-33 0-3 0,17 0 2 15,16 0 0-15,-33 0 0 0,33-9 4 0,-33 9-6 16,17 0 2-16,16 0 3 0,-33 0-2 15,33-10-4-15,-16 10 3 0,16 0 0 0,-33 0 2 16,33 0-4-16,-16-9 0 0,16 9 7 16,0 0-8-16,-16 0 5 0,16 0-2 15,0 0-3-15,-33 0 3 0,50 0 0 0,-17 0 0 16,-33 0 3-16,33-9-2 0,17 9-4 0,-17 0 3 16,-33 0 2-16,50 0 2 0,-50 0-4 0,33 0-3 15,-16 0 0-15,16 0 3 0,-33 0 1 16,33-19 3-16,-33 19-8 0,0 0 6 15,17 0-2-15,-17 0 1 0,33 0-1 0,-33 0 0 16,0 0 2-16,17 0-4 0,-17 0 2 0,33-18 0 16,-33 18 0-16,0 0 0 0,17 0 0 15,-17 0-4-15,0 0 6 0,0 0 1 0,0 0-3 16,17 0 0-16,-17 0-2 0,0 0 2 0,0 0-3 16,0 0 3-16,0 0 4 0,17 0-4 15,-17 0 2-15,0 0 1 0,33 0-7 0,-33 0 8 16,17 0-8-16,-17 0 2 0,0 0 5 15,33 0-6-15,-33 0 3 0,17 0 1 0,-17 0 2 16,0 0-1-16,0 0-2 0,0 0-3 0,17 0 3 16,-17 0 0-16,0 0 0 0,0-19-3 15,0 19 8-15,0 0-2 0,-17 0-7 0,17 0 4 16,1 0 0-16,-1 0 2 0,-33-19 0 16,33 19-4-16,0 0 2 0,0-9 0 0,-17 9 2 15,17-9 0-15,1 9-5 0,-1 0 1 0,0-10 2 16,0 10 0-16,-33 0 0 0,33 0 2 15,0-9-1-15,-17 9-4 0,18 0 4 0,-1-9 1 16,0 9-2-16,0 0-3 0,0 0 3 16,-33 0 0-16,33 0-3 0,16 0 5 0,-49 0-2 15,34 0 3-15,-1 0-1 0,0 0-7 16,0 0 5-16,-33 0 0 0,33 0 3 0,16 0-6 16,-49 0 9-16,34 0-8 0,-1 0 0 0,0 0-1 15,0 0 7-15,-17 0-4 0,1 0-4 16,32 0 7-16,-15 0-5 0,-34 0 2 0,33 0 3 15,0 0 0-15,0 0-6 0,-17 0 1 0,1 0 2 16,-1 0 2-16,17-19 0 0,0 19-2 16,-33 0 2-16,34 0-2 0,-1 0 0 0,-33 0 2 15,33 0-2-15,-17 0 0 0,1 0-3 16,-1 0 3-16,17 0 3 0,0 0-2 0,-33 0-6 16,34 0 9-16,-1 0-4 0,-33 0 2 0,33 0-7 15,-33 0 5-15,33 0 1 0,-17 0-1 16,17 0 0-16,0 0 0 0,-33 0 4 15,33 0-4-15,-33 0 2 0,34 0-5 0,-18-18 3 16,1 18-3-16,-1 0 0 0,1 0 3 0,-1 0 1 16,17 0 2-16,-33 0-3 0,33 0 1 0,-33 0-1 15,33 0 2-15,-33 0-2 0,34 0 0 16,-34 0 0-16,16 0 2 0,1 0 1 16,-1 0-3-16,1 0-4 0,32 0 4 0,-49 0 0 15,33 0 4-15,-33 0-7 0,33 18 6 0,1-18-5 16,-34 0 2-16,16 0-5 0,17 0 5 15,-16 0 0-15,32 0 5 0,-49 19-7 0,33-19 3 16,0 0 1-16,-33 0-2 0,33 0-2 0,-33 0 2 16,17 0 3-16,16 0-7 0,-16 0 4 15,-1 0 0-15,17 0 4 0,-33 0-3 0,33 0-1 16,0 0-4-16,-33 0 7 0,33 0-3 16,-16 0-4-16,0 0 5 0,-1 0 2 0,17 0 0 15,0-19-1-15,0 19 0 0,-33 0-5 0,33 0 3 16,0 0-3-16,-16 0 0 0,0-18 4 15,-1 18-1-15,17 0 0 0,-33 0 0 0,33 0-2 16,-33 0 5-16,33-19-3 0,-33 19 2 16,33 0-2-16,-33 0-4 0,33 0 4 0,-33 0 0 15,17 0-2-15,-1-19 2 0,1 19 2 16,16 0-2-16,-33 0 0 0,33 0 0 0,-33 0-2 16,0 0-1-16,33 0 1 0,-33 0-1 15,0 0-2-15,33 0-6 0,-33 0-4 0,0 0-6 16,0 0-7-16,0 0-11 0,0 0-9 0,0 0-10 15,0 0-13-15,0 0-12 0,0 0-12 16,0-9-9-16,0 9-1 0,0 0 9 0,0-9-62 16</inkml:trace>
  <inkml:trace contextRef="#ctx0" brushRef="#br1" timeOffset="40347.96">1769 6325 7 0,'0'0'15'0,"0"0"-2"0,0-9-5 16,0 9-3-16,0 0-2 0,0 0 1 0,0 0 3 15,0 0 0-15,0 0 0 0,0-9-1 0,0 9 1 16,0 0 2-16,0 0 0 0,0 0-2 16,0 0 0-16,0 0-3 0,0 0 1 15,0 0-3-15,0 0 2 0,0 0 0 0,0 0 4 16,0 0 1-16,0 0-1 0,33 0-4 15,-33 0 1-15,0 0 7 0,34 0 5 0,-34 0 1 16,33 0 1-16,-33 0-1 0,33 0-5 0,-17 0 0 16,17 0-5-16,-33 0-1 0,33 0 0 15,0-10 2-15,1 10-3 0,-1 0 0 16,16 0-3-16,-16 0 2 0,0-18-5 0,0 18 6 16,0 0-2-16,1 0-1 0,15-19 1 0,-16 19-4 15,0 0 0-15,0 0 2 0,34 0-2 16,-51 0 1-16,17 0-3 0,33 0 4 0,-33 0-5 15,0 0 3-15,1 0 0 0,15 0 0 0,-16 0 0 16,0 0 1-16,0 0 0 0,0 0-1 16,0 0 0-16,17 0 0 0,-17 0 1 15,33 0-1-15,-33 0 0 0,0 0 0 0,17 0-2 16,-17 0 2-16,0 0 2 0,0 0-1 0,0 0-1 16,17 0-3-16,-17 0 6 0,0 0-3 15,33 0-3-15,-33 0 5 0,0-19 0 0,-16 19-2 16,16 0-2-16,0 0 2 0,0 0 0 15,0 0 0-15,0 0 0 0,0 0 2 0,17 0-5 16,-17 0 5-16,-33 0-1 0,33 0-1 0,0-18 0 16,0 18 0-16,0 0 0 0,-16 0 0 15,16 0 0-15,0 0 0 0,0 0 0 16,-33 0 0-16,33 0 0 0,0 0-2 0,0 0 2 16,-16 0 0-16,16 0 2 0,0 0-5 0,0 0 3 15,0 0 0-15,0 0 1 0,-16 0-1 0,16 0 0 16,0 0 0-16,0 0 0 0,0 0-2 15,0 0 5-15,0 0-3 0,-16 0 2 0,16 0-2 16,0-9 2-16,0 9-4 0,0 0 2 16,-33 0-2-16,33 0 2 0,0 0-3 0,-16 0 6 15,16 0-3-15,0-10 0 0,0 10-2 0,0 0 2 16,0 0 0-16,-33-9 0 0,33 9 0 16,-16 0 0-16,16 0 0 0,0-9 0 0,0 9 2 15,-33 0-2-15,33-10 0 0,0 10 0 16,0 0 0-16,-33 0 0 0,33 0 2 0,-16 0-5 15,16-18 3-15,0 18 2 0,0 0-1 16,-33 0-1-16,33 0 0 0,0 0 0 0,-16 0 0 16,-1 0 0-16,1-19 0 0,16 19 0 0,0 0 0 15,0 0 0-15,-33 0-2 0,33 0 3 0,0 0-1 16,-33 0 0-16,17 0-2 0,16-18 2 16,-33 18 2-16,33 0-1 0,-33 0-1 0,33 0 0 15,-33 0 1-15,33 0-1 16,-33 0-3-16,0 0 4 0,33 0 1 0,-33 0-4 15,0 0 3-15,33 0-1 0,-33 0 2 16,0 0-2-16,17 0 0 0,-17 0 2 16,33 0-4-16,-33 0 4 0,0 0-4 0,0-19 2 15,33 19 0-15,-33 0-5 16,0 0 1-16,0 0-16 16,0 0-10-16,0 0-21 0,0 0-5 15,-33 0-8-15,33 0-58 0</inkml:trace>
  <inkml:trace contextRef="#ctx0" brushRef="#br1" timeOffset="41962.36">1918 7293 6 0,'0'0'3'0,"-16"0"3"16,16 0 2-16,0 0-1 0,0-10-2 0,0 10-3 15,0 0 0-15,-33 0 0 0,33 0 1 16,0 0 1-16,0 0 1 0,0 10 0 0,-33-10 4 15,33 0 0-15,0 0 1 0,0 0 1 0,0 0-2 16,0 0-2-16,0 0 1 0,0 0-3 16,0 0-1-16,0 0 0 0,0 0 0 15,0 0-1-15,0 0-1 0,0 0 3 16,0 0-1-16,0 0 2 0,33 0 1 0,-33 0 1 16,0 0 1-16,33 0-1 0,-17 0 0 15,17 0 4-15,-33-10 3 0,33 10-4 0,0-9-1 16,1 9-3-16,-1 0-2 0,0-9-1 0,-17 9-1 15,50-10-2-15,-33 10 2 0,0 0-3 16,1-9-2-16,-18 9 4 0,50 0-1 16,-33 0 0-16,0 0-1 0,0 0 0 0,1 0 2 15,15 0-4-15,-16 0 0 0,0 0 2 0,0 0 1 16,34 0-1-16,-51 0 0 0,17 9 0 16,33-9 0-16,-33 0 1 0,0 0-1 0,17 0 0 15,-17 0 0-15,33 0 0 0,-33 0 0 16,33 0 1-16,-16 0-1 0,-17 0 0 0,0 0 2 15,33-9-2-15,-33 9 0 0,17 0 0 0,-17 0 0 16,33 0 0-16,-33 0-2 0,0 0 2 0,17 0 1 16,-17-19 2-16,0 19-1 0,0 0-4 15,33 0 3-15,-49 0 2 0,16 0-3 0,0 0 1 16,0 0 0-16,0 0-1 0,0 0 0 16,0 0 2-16,17 0-1 0,-17 0 2 0,0 0-3 15,0 0-2-15,0 0 4 0,0 0 0 0,-16-18 0 16,16 18 5-16,0 0 0 0,0 0-4 15,0 0 2-15,0 0-4 0,0 0 7 0,17 0-3 16,-17 0-1-16,0 0-2 0,0 0 5 16,0 0-2-16,-16 0 0 0,16 0-3 0,0 0 0 15,0 0-2-15,0 0 5 0,0 0-3 0,0 0-1 16,0 0 2-16,-16 0 0 0,16 0-3 16,0-19 0-16,0 19 2 0,0 0-2 0,0 0 0 15,-16 0 2-15,16-9-2 0,0 9 2 0,0 0-2 16,0 0 0-16,-33 0 0 0,33-9 0 15,0 9 2-15,-16 0 4 0,16-10 1 0,0 10-1 16,0 0-2-16,0-9-4 0,-33 9 3 16,33 0 0-16,0 0-3 0,-16-9 5 0,-1 9-2 15,1 0-1-15,16 0 2 0,0 0-3 0,-33 0-1 16,33-19 5-16,0 19-1 0,-33 0 4 0,33 0 0 16,-33 0-1-16,17 0-4 0,16 0-1 15,-33-18 2-15,33 18 1 0,-33 0-5 0,33 0 1 16,-33 0 2-16,33 0-3 0,-33 0 1 0,33-19 1 15,-33 19-2-15,33 0 0 0,-33 0 0 0,50 0-2 16,-50 0 5-16,33 0-5 0,-33 0 2 16,33 0 2-16,-33 0-4 0,33 0 2 0,-33-19 0 15,33 19 1-15,-33 0-1 0,33 0 1 16,-33 0-1-16,17 0 0 0,16 0 0 0,-33 0 1 16,33 0 3-16,-33 0 0 15,33-9-1-15,-33 9 3 0,0 0 5 0,0 0-5 16,33 0-3-16,-33 0 0 0,0-9 0 0,0 9-5 15,33 0 2-15,-33 0 3 0,0 0-5 0,0 0 4 16,0-10-4-16,33 10 4 16,-33 0-5-16,0 0 5 0,0 0-6 0,0 0 0 15,0 0-9-15,0-9-13 0,0 9-16 16,0 0-19-16,0 0-14 0,-33-9-9 0,33 9 5 16,0 0-51-16</inkml:trace>
  <inkml:trace contextRef="#ctx0" brushRef="#br1" timeOffset="42894.93">5937 6195 11 0,'0'0'13'0,"0"0"1"0,33 0-1 16,-33 0-2-16,0 0-4 0,0 0 1 0,0 0 2 16,0-9 0-16,0 9 3 0,33 0-3 15,-33 0-3-15,0 0-1 0,0 0 1 0,33 0-2 16,-33-10 1-16,0 10-3 0,33 0 2 0,-33 0-2 16,0 0 0-16,33 0 2 0,-33 0-2 0,33-18 2 15,-33 18-2-15,0 0 2 0,17 0 0 16,16 0 1-16,-33 0-1 0,0 0 1 0,33-19 0 15,-33 19-2-15,0 0 2 0,33 0-1 0,-33 0 0 16,0 0 1-16,0 0 0 0,33 0 4 16,-33 0-2-16,0 0 0 0,0 0-2 0,0 0 0 15,0 0-3-15,0 0 1 0,0 0-2 16,0 0-4 0,0 0-1-16,0 0 5 15,0 0 0-15,0 19-1 16,0-19 0-16,0 0 1 0,0 18 3 0,0-18 2 15,0 0 4-15,0 10 3 0,0 8 2 16,0-8-3-16,0-1-6 0,0 9-3 0,0 1 2 16,0 0-4-16,0-19 4 0,0 18-2 15,33 1 2-15,-33-1-3 0,0-8 2 0,0 8-5 16,0 1 3-16,0 0 4 0,0-1-5 0,0 10 5 16,0-9-2-16,0-1-3 0,0 20-2 15,0-20 1-15,0-9 0 0,0 19 0 0,0 0 0 16,0-9 2-16,0-1 0 0,-33 1-1 0,33 9-2 15,0-9 3-15,0-1-1 0,0 1 3 16,0-1-5-16,0 10 0 0,0-9 2 0,0-1-1 16,0 1-1-16,0 0 2 0,0-1 0 0,0 1-2 15,0-19 0-15,0 19 0 0,33-10 2 16,-33 9-4-16,0 1 2 0,0-19 2 0,0 19-4 16,0-19 4-16,0 18 0 0,0-18-5 15,0 19 3-15,0-19 2 0,0 0-1 0,0 0 1 16,0 9-2-16,0-9-3 0,0 0-3 15,0 0-10-15,0 0-13 0,0 0-14 16,0 0-9-16,0 0-5 0,0 0-11 0,0 0-9 16</inkml:trace>
  <inkml:trace contextRef="#ctx0" brushRef="#br1" timeOffset="44410.1">1918 6279 8 0,'0'0'5'0,"0"0"5"16,0 0 1-16,0 0-1 0,0 0 0 15,0 0-2-15,0 0 0 0,0 0-1 16,0 0-1-16,0 0 0 0,0 0-1 0,0 0 0 15,0 0 0-15,0 0 1 0,-16 0-2 16,16 0 0-16,-33 0 2 0,33 0-4 0,0 0 1 16,-33 0 2-16,33 0 2 0,0 0-1 15,0 0 1-15,-34 0-2 0,34 0 4 0,0 0 1 16,0 0-2-16,-33 18 2 0,33-18 0 0,0 0-3 16,0 0-2-16,0 0 1 0,0 0-3 15,-33 0 2-15,33 0-2 0,0 0 2 16,0 0 0-16,0 0 0 0,0 0 0 0,0 0-1 15,0 0-1-15,0 0 0 0,0 0-2 0,0 0 3 16,0 0 0-16,0 0-3 0,0 0 0 16,0 0 2-16,0 10-3 15,0-1 0-15,0-9 1 0,0 9 1 16,0 0-2-16,0 1 0 0,0 8 0 0,0-18 0 16,0 19 0-16,0 0 0 0,0-1 0 15,0-18 0-15,0 19 2 0,0-10 1 0,0 10 3 16,0-1-3-16,33 1 2 0,-33 0-2 15,0-1 2-15,0 10-5 0,0-9 4 0,0-1-1 16,0 19 12-16,0-18-1 0,33 0-4 16,-33-1-5-16,0 10 0 0,0-9-3 0,0-1 1 15,34 1 0-15,-34 9 0 0,0-10 0 0,0 1-2 16,0 0 4-16,33-1 1 0,-33 1-1 16,0 0-1-16,0-1 2 0,0 10 0 15,0-28-3-15,0 19 0 0,33-1 1 0,-33 1-4 16,0-1 0-16,0-8 0 0,0 8 0 15,0 1 0-15,0 0 0 0,0-1 2 0,16-18-2 16,-16 19-2-16,0-10 5 0,0 0-3 16,0 1 1-16,0-1-1 0,0 0 2 0,0 10-2 15,0-19-4-15,0 18 4 0,0-18 2 0,0 19-4 16,0-19 4-16,0 0-2 0,0 9-3 16,0 1 6-16,0-1-5 0,0 0 2 15,0 1 0-15,0-1 0 0,0-9-3 16,0 9 3-16,0 10 1 0,0-19-1 15,0 18 3-15,0-18 0 16,0 0-5-16,0 19 2 0,0-19 1 16,0 0-1-16,0 0-2 0,0 9 4 0,0-9 1 15,0 0-7-15,0 10 4 0,0-1 2 16,0 0-2-16,0-9 2 16,0 10-1-16,0-10-4 15,0 0 6-15,0 0 0 16,0 0-5-1,0 0-1 1,0 0-3-16,0 0-23 0,0-10-36 0,-16 10-34 16,16-9-8-16</inkml:trace>
  <inkml:trace contextRef="#ctx0" brushRef="#br1" timeOffset="47157.78">2117 8902 6 0,'0'0'5'16,"0"0"5"-16,0-19 0 0,16 19-2 0,-16 0-2 16,0 0 0-16,0 0-2 0,0-18 2 0,0 18 2 15,0 0 0-15,0 0 3 0,0 0 2 16,0-10 1-16,0 10-1 0,0 0-1 0,0 0-1 16,0-9 0-16,0 9-1 0,0 0 0 0,0 0 0 15,0 0 2-15,0 0 2 0,0 0-2 16,0 0-2-16,0 0-2 0,0 0 1 15,0 0-6-15,0 0-2 16,0 9-1 0,-16-9 0-16,16 10 1 0,0 8 0 15,0-18-1-15,0 19 0 0,0-19 3 0,0 18-1 16,0-18-1-16,0 19 1 0,0-10 3 16,0 10-2-16,0-1 5 0,16 1 21 0,-16 18-7 15,0-27-8-15,0 18-8 0,0-10-2 0,0 10-2 16,0 9-1-16,0-27 2 0,0 17-1 15,33 1 5-15,-33 10 11 0,0-11-6 16,0-8-6-16,0 9-2 0,0 0-2 0,33 9-2 16,-33-28 0-16,0 19 2 0,0-9-4 0,0 9 2 15,0-10 0-15,0 1 1 0,0-10 1 16,33 10-2-16,-33 0 3 0,0-1-3 0,0-18 2 16,0 19-2-16,0-19 2 0,0 18-4 0,0-18-1 15,0 0 3-15,0 10 3 0,0-10-2 16,0 0 0-16,0 0-5 0,0 9 4 15,0-9-2-15,0 0-1 0,0 0 1 16,0-9-5-16,0 9-22 0,0 0-27 16,0-10-19-16,0 10-1 0,0 0 3 0</inkml:trace>
  <inkml:trace contextRef="#ctx0" brushRef="#br1" timeOffset="48257.36">2084 8846 17 0,'33'0'15'16,"-33"0"-4"-16,0 0-3 0,16-9-1 0,-16 9-2 15,0 0 3-15,0 0-2 0,0-10 1 16,33 10 0-16,-33-9-1 0,0 9 1 0,33-9-1 16,-33 9 3-16,0 0-1 0,33-10-3 0,-33 10-1 15,33 0-1-15,1 0 0 0,-34-18 0 16,16 18 0-16,17 0 1 0,0 0 0 0,0 0 1 16,0-19-2-16,0 19-2 0,1 0 1 15,15-18-2-15,-16 18 3 0,0-10 0 0,33 10-2 16,-32-9-1-16,15 0 8 0,17 9-2 15,-33-10-1-15,33 1-5 0,-16 9 2 0,-17-9-2 16,33 0 1-16,0 9 1 0,-49 0 1 0,49-19-3 16,-33 19 2-16,33 0-1 0,-33 0 5 15,17-19 8-15,16 19 1 0,-33 0-3 0,33 0-6 16,-16-18-1-16,16 8 0 0,-33 10-5 16,33-9 2-16,-16 0 1 0,16 9-3 0,-33-9 5 15,0 9 1-15,17-10 1 0,16 10 7 16,-33-9 0-16,0 9-5 0,0-9-1 0,17 9-2 15,-17 0-4-15,0 0 3 0,33 0 0 0,-33-19 3 16,0 19 4-16,17 0-7 0,-17 0-2 16,0 0 1-16,0 0 0 0,17 0-1 0,-17 0-1 15,33-19 0-15,-33 19-2 0,0 0 3 0,0 0 4 16,0 0 7-16,17 0-3 0,-17 0-1 16,0 0-3-16,0 0-3 0,0 0 0 0,-16 0-1 15,-1 0 1-15,34 0-2 0,-50 0 1 0,33 0 1 16,0 0-1-16,0 0 1 0,-33 0 1 15,33 0-1-15,-16 0-2 0,16 0 4 0,0 0-4 16,-33 0 4-16,33-18-3 0,0 18 0 16,-33 0-3-16,33 0 3 0,0 0 1 0,-16 0-2 15,-1 0 2-15,34 0-4 0,-50 0 0 16,33 0 2-16,0 0 1 0,-33 0-3 0,33 0 2 16,0 0-2-16,-16 0 3 0,16 0-6 0,-33 0 3 15,33 0 2-15,0 0-5 0,-33 0 3 0,33 0 0 16,0-9 2-16,-33 9-2 0,33 0 5 15,-16 0-5-15,16 0 7 0,0 0 0 0,-33 0 4 16,33 0-5-16,-33 0 0 0,33 0 4 16,0 0-10-16,-33 0 4 0,33 0-3 0,-33-10-1 15,50 10 1-15,-50 0-1 0,33 0 0 0,-33 0 0 16,33 0 2-16,0 0-2 0,-33 0 0 16,33 0-2-16,0 0 2 0,-33 0 0 0,17 0 0 15,16 0 0-15,-33 0 0 0,33 0 1 16,0 0-1-16,-33 0-2 0,33 0 2 0,0 0 1 15,-33 10-1-15,33-10 1 0,-16 0 2 0,16 0-5 16,0 0 3-16,-33 0-1 0,33 0-3 16,-33 0 3-16,33 0-2 0,-33 0 4 15,33 0-2-15,-33 0 1 16,0 0-1-16,0 0 3 0,0 0-2 16,0 0 2-16,16-10-3 0,-16 10-5 31,0 0-3-31,0 0-24 0,0 0-22 0,0 0-21 15,0 0-11-15,-16 0 4 0,16 0 3 0,0 0 1 16</inkml:trace>
  <inkml:trace contextRef="#ctx0" brushRef="#br1" timeOffset="49855.39">2299 9683 7 0,'0'0'4'0,"0"0"1"0,0 0 2 0,0 0-1 16,0 0-2-16,0 0-1 0,0 0-2 16,-34 0-1-16,34 0 3 0,0 0-1 0,0 0 1 15,0 0 0-15,0 0-1 0,0 9-2 16,0-9 2-16,0 0 0 0,0 0-1 16,0 19 0-16,0-19 2 0,0 0 0 0,0 0 1 15,0 0 2-15,0 0 0 0,0 0 1 16,0 0 0-16,0 19-3 0,0-19 0 0,0 0-1 15,0 0 2-15,0 0 2 0,0 0-1 0,0 0 3 16,0 0 0-16,0 0 4 0,0 0-3 16,0 0-2-16,34 0 1 0,-34 0-2 0,0 18 2 15,0-18 6-15,16 0 1 0,17 0-1 16,-33 0-3-16,33 0-4 0,-33 0-1 0,33 0-2 16,0 0-1-16,0 0-2 0,1 0 1 0,15 0-3 15,-16 0 4-15,0 0-4 0,33-18 2 16,-32 18 0-16,15 0 0 0,17 0 0 0,-33 0-2 15,33 0 0-15,-16-19 1 0,-17 19-1 16,33 0 0-16,-33 0 0 0,17 0 0 0,-17 0 1 16,33 0 0-16,-33 0 0 0,33-19-1 0,-16 19 2 15,-17 0 0-15,0 0 10 0,33-9 2 0,-33 9-5 16,17 0-3-16,16 0-3 0,-33-9 1 16,33 9-2-16,-16 0 0 0,-17-9-2 0,33 9 2 15,-33 0-2-15,0-10 2 0,17 10-1 16,16-9 0-16,-33 9 1 0,33-9 1 0,-16 9 2 15,-17-10 9-15,0 10 6 0,33 0 6 0,-33 0-6 16,17-18-4-16,-17 18-1 0,0 0-2 0,0 0-2 16,0-19-4-16,0 19-4 0,17 0 2 15,-17 0-3-15,0 0-2 0,33 0 2 0,-49 0-4 16,16 0 2-16,33-18 0 0,-33 18 1 16,0 0-1-16,0 0-2 0,-16 0 2 0,16 18 0 15,0-18 0-15,0 0 0 0,0 0 0 0,0 0 0 16,0 0 0-16,0 0 2 0,-16 0-1 15,16 0 1-15,0 0-2 0,0 19 0 0,-33-19 0 16,33 0 1-16,0 0-1 0,-33 0 0 0,33 0 5 16,-16 0-2-16,16 0 2 0,0 0-1 0,-33 0-2 15,33 0 0-15,0 0 5 0,0 0-5 16,-16 0-2-16,16 0 1 0,0 0 1 0,-33 0 1 16,33 0-2-16,0 0-4 0,0 0 6 15,-33 0-3-15,33 0 2 0,-16 0-2 0,16 0 3 16,-33 0-1-16,33 0 17 0,-33 0-10 0,33 0-4 15,0 0-2-15,-33 0-1 0,33-19 0 0,0 19 1 16,-33 0 0-16,50 0-1 0,-50 0-2 16,33 0 0-16,0 0 0 0,-33 0-3 0,33 0 3 15,-33 0 2-15,33 0-2 0,0-18 1 0,-16 18 0 16,16 0-1-16,-33 0 0 0,33-10-2 16,-33 10 3-16,33 0-4 0,-33-9 3 0,33 9 0 15,-33 0 4-15,33 0-8 0,-33-9 6 16,16 9-1-16,-16 0-4 0,17-10 3 0,0 10-2 15,-17 0 5-15,33-9-6 0,-33 9 3 0,33 0 0 16,-33 0 1-16,33 0 2 16,-33 0-5-16,0 0-1 0,33 0 3 0,-33-19-2 15,0 19 2-15,33 0-4 0,-33 0 0 16,0 0-1-16,0 0-15 0,0-18-13 16,0 18-8-16,0 0-9 0,0 0-7 0,0 0-16 15,0 0-7-15,0 0-3 0,0-19 10 0</inkml:trace>
  <inkml:trace contextRef="#ctx0" brushRef="#br1" timeOffset="50855.63">6714 8576 9 0,'0'0'17'0,"0"0"0"0,0 0-4 0,0 0-2 16,0 0-2-16,0 0 1 0,0 0 0 16,0 10 1-16,0-10-3 0,0 0 1 0,0 0 0 15,0 0 2-15,0 0-1 0,0 0 2 0,0 0-4 16,0 0 2-16,0 0-3 0,0 9 1 16,0-9-1-16,0 0 1 0,0 0 2 0,0 9 6 15,0-9 1-15,0 9 1 0,0 1-2 0,0 8 6 16,0-18-9-16,0 0 2 0,0 19 8 15,0 0-6-15,0-19-2 0,0 9 5 0,0 9 5 16,0-8-6-16,0 8-5 0,0-8-10 16,0 8 1-16,0 1-2 0,0-1-3 0,0-8 3 15,0-1-3-15,33 10 0 0,-33-1 0 16,0-8 1-16,0 8-3 0,0 1 4 0,0-1-4 16,0 1 0-16,0 0 5 0,0-1-2 0,0-9 2 15,0 29-3-15,0-20 0 0,0-8 2 16,0 8 0-16,0 1 3 0,0-1-5 0,0 1 2 15,0 0-4-15,0-1 2 0,0-8-2 0,0 8 6 16,0 1-3-16,0-10-1 0,0 19-2 0,0-9 5 16,0-19-2-16,0 18-1 0,0-9-2 15,0 1 3-15,0 8-1 0,0-8 0 0,0-1 0 16,0 19 0-16,0-28 4 0,0 18-4 0,0-18-3 16,0 19 5-16,0-19-2 15,0 9 2-15,0 1-5 0,0-10 6 0,0 9-3 16,16 0 0-16,-16-9-2 15,0 10 5-15,0-1-6 0,0 0 3 16,17 10-2-16,-17-19 0 16,0 0-1-16,0 0 4 0,0 0-5 15,0 18 6-15,0-18-5 0,0 0 3 0,0 0-4 16,0 19 4 0,0-19 3-16,0 0 0 15,0 0-6-15,0 0-3 16,0 0 8-16,0 0 1 0,0 9-5 15,0-9 0-15,0 0 5 0,0 0 0 16,0 0-1-16,0 0-4 16,0 0-1-16,0 0 5 0,0 0-5 0,0 10 4 15,0-10 0-15,0 0-3 0,0 0 4 16,0 0-8-16,0 0-1 16,0 0-5-16,0 0-13 0,0-10-9 0,0 10-9 15,0 0-8-15,0 0-9 0,0 0-8 0,0-9-2 16</inkml:trace>
  <inkml:trace contextRef="#ctx0" brushRef="#br1" timeOffset="54451.71">2414 11283 13 0,'0'0'16'0,"-33"0"-1"0,33 0-3 15,0 0-3-15,0 0-3 0,0 0 1 16,0 0 1-16,0-19 1 0,0 19-3 0,0 0 3 16,0 0-1-16,0 0-2 0,0 19-1 15,0-19 1-15,0 0-2 0,0 0-1 0,0 0 0 16,0 0 1-16,0 0 3 16,0 0 1-16,0 0 4 0,0 0 0 0,0 0 1 15,33 0-3-15,-33 0-1 0,0 0 5 0,0 0-1 16,33 0-3-16,-33 0 1 0,33 0-7 15,1 0 0-15,-34-19 0 0,49 19 1 0,-49 0 4 16,33 0 3-16,0-9-4 0,0 9-1 0,0-9-6 16,17 9 1-16,-17 0 1 0,33-9-2 0,-33 9 2 15,0-10-5-15,17 10 6 0,-17-9-3 16,33 9-1-16,-33 0 0 0,0-9 0 0,17 9 0 16,-17-10 0-16,33 10 0 0,-33 0 0 15,0-9 0-15,0 9 1 0,17 0 3 0,-17-9-4 16,0 9 1-16,0 0-1 0,0 0 0 15,0 0 0-15,17 0 0 0,-17 0 0 0,0 0 1 16,0-19 3-16,0 19 1 0,17 0 3 0,-17 0-5 16,0 0 0-16,0 0 0 0,33 0-1 0,-33 0 1 15,-16-18-3-15,16 18 2 0,0-10 1 16,0 10-1-16,0 0 5 0,0-9-2 0,0 9 1 16,17-9 1-16,-17 9-1 0,0-10 0 15,0 10-3-15,0-9 0 0,-16 9 3 0,16-9-6 16,0 9 1-16,0-10-1 0,0 10 3 0,0 0-1 15,0-9 2-15,0 9-4 0,17-9 4 0,-17 9-2 16,0 0-2-16,0 0-2 0,0 0 7 16,-16 0-5-16,-1 0-2 0,34-19 5 0,-17 19-2 15,0 0-1-15,-33 0 0 0,33 0 0 0,0 0 0 16,-33 0 1-16,33 0 0 0,-16 0-1 16,16 0 0-16,-33 0 0 0,33 0 0 0,0 0-2 15,-33 0 2-15,33 0 2 0,0 0-2 16,-33 0-2-16,17 0 2 0,16 0 1 0,0 0 0 15,-33 0-1-15,33 0 0 0,-33 0 2 0,33 0-2 16,-33 0 0-16,33 0 0 0,-33 0 4 16,33 0-2-16,-33 0 0 0,17 0-2 0,-1 0 0 15,1 0 0-15,16 0 0 0,-33 0 0 16,33 0 0-16,-33-18-2 0,33 18 2 0,-33 0 3 16,33 0-5-16,-33-10 2 0,33 10 0 0,-16 0 3 15,16 0-2-15,-33-9-1 0,33 9 0 0,-33 0-2 16,33 0 2-16,-33-9 1 0,0 9 0 15,33 0-1-15,-33 0 0 0,33 0 0 0,-33 0 0 16,33-10 0-16,-33 10 0 0,17 0 0 16,16 0 0-16,-33 0-2 0,0 0 2 0,33-9 0 15,-33 9 1-15,33 0-1 0,-33 0 4 16,0 0-4-16,33 0 0 0,-33 0-3 0,33 0 3 16,-33-9 1-16,33 9-1 0,-33 0 1 15,17 0-4-15,16 0 5 0,-33 0-5 0,33 0 3 16,-33 0 0-16,33-10 2 0,-33 10-4 15,33 0 4-15,-33 0 0 0,33 0-2 0,-33 0 0 16,33 0 0-16,-33-9 0 0,17 9 0 16,16 0-2-16,-33 0 0 0,0 0 6 15,33 0-7-15,-33 0 3 0,0 0 1 16,33 0-4-16,-33 0 0 0,0-9 4 16,33 9 1-16,-33 0-5 0,0 0 7 15,33 0-8-15,-33 0 4 16,0 0 2-16,16 0-2 0,-16 0 1 15,17-19-1-15,-17 19-3 0,17 0 5 16,-17 0-5-16,33 0 5 0,-33 0-4 16,0 0 2-16,0 0-4 15,0 0-12-15,0 0-5 0,0 0-9 16,0 0-6-16,0 0-15 0,0 0-13 0,0 0-10 16,0 0-1-16</inkml:trace>
  <inkml:trace contextRef="#ctx0" brushRef="#br1" timeOffset="56183.31">2563 12250 7 0,'0'0'5'0,"0"0"2"0,-33 0-1 0,33 0 0 15,-16 0-4-15,16 0-1 0,0 10-1 16,-34-10 1-16,34 9-1 16,0-9 2-16,0 0-1 0,0 9 3 15,0-9-1-15,-33 0 3 0,33 0-2 0,0 0 2 16,0 0 0-16,0 0-1 0,0 0-2 15,0 0-1-15,0 10-2 0,0-10 4 0,0 0-3 16,0 0 1-16,0 0 0 16,0 0 1-16,0 0 0 0,0 0 2 0,0 0 2 15,0 0 2-15,0 0 2 0,0 0-5 16,0 0 0-16,33 0 1 0,-33 0-2 0,0 0 2 16,0 0 3-16,0 9 2 0,0-9-1 15,0 0 3-15,0 0 0 0,0 0 0 0,34 0 3 16,-34 0-4-16,16 0 2 0,17-9-5 15,-33 9-2-15,33 0 0 0,-33-10-1 0,33 10 2 16,0-9-5-16,0 9 2 0,1-9-1 0,-18 9 0 16,17-10 0-16,0 10-2 0,0 0-2 15,0 0 2-15,33 0-3 0,-49-18 2 0,16 18-2 16,0 0 0-16,0 0 3 0,33 0-5 16,-33-19 3-16,-16 19-1 0,16 0 2 0,0-9 0 15,33 9-2-15,-33-9 0 0,0 9 0 16,17 0 3-16,-17 0-2 0,0-10 4 0,0 10 6 15,33 0 6-15,-16-9-3 0,-17 9-7 0,0 0-3 16,33 0-2-16,-33 0 0 0,17 0-2 16,16-9 3-16,-33 9-1 0,0 0-4 0,17 0 4 15,16 0-1-15,-33 0 0 0,33 0 1 16,-33 0-2-16,17-10 2 0,-17 10 1 0,33 0 0 16,-33-9 11-16,0 9 11 0,17 0-5 0,-17 0-9 15,33-9-6-15,-33 9-1 0,0-10-1 0,17 10-1 16,-17 0 1-16,0 0-3 0,0 0 2 15,17-18 0-15,-17 18-2 0,33 0 0 0,-33 0 2 16,0 0-2-16,0-19 0 0,0 19-2 16,17-9 2-16,-17 9 3 0,0 0-6 0,0-9 3 15,0 9 1-15,-16 0-1 0,16 0 0 0,0-10 3 16,0 10 0-16,0 0-3 0,0-9 0 0,0 9 0 16,-16 0-2-16,16 0 3 0,0 0-1 15,-33 0 0-15,33 0 0 0,0 0 0 0,-33 0 0 16,33-9 0-16,-33 9 0 0,33 0 0 0,-16 0 2 15,16 0 0-15,-33 0-2 0,33 0 0 16,-33-10 0-16,33 10 0 0,0 0 4 0,-33 0-4 16,33-9 0-16,-33 9 1 0,33 0-1 0,-16 0 0 15,16 0 0-15,-33-9 1 0,33 9-1 16,-33 0 1-16,33 0-4 0,0-9 3 0,-33 9 0 16,33 0 2-16,0 0-2 0,-33 0 2 0,17 0-2 15,16 0 0-15,-33-19 0 0,33 19 0 0,-33 0 0 16,33 0 0-16,-33 0-2 0,33 0 2 15,0 0 1-15,-33 0-1 0,33 0 3 0,-33 0-7 16,17 0 6-16,16 0-4 0,-33 0 0 0,33 0 2 16,-33 0 4-16,0-19-2 0,33 19-2 15,-33 0 0-15,33 0-2 0,-33 0 2 0,33 0 0 16,-33 0 0-16,16 0 0 0,1 0-3 16,0 0 3-16,16 0 0 0,-33-9 1 0,33 9-1 15,-33 0-2-15,33 0-1 0,-33 0 6 0,33 0-7 16,-33 0 4-16,33 0 0 0,-33 0-2 0,16-9 2 15,1 9 1 1,-17 0-4-16,0 0 0 0,0 0-1 0,16 0-10 16,-16 0-13-16,0 0-14 0,0 0-9 0,0 0-13 15,0-10-3-15,0 10-6 0,0 0-4 0</inkml:trace>
  <inkml:trace contextRef="#ctx0" brushRef="#br1" timeOffset="57465.44">6499 10967 5 0,'0'0'14'0,"0"0"4"0,0 0-2 15,0 0 0-15,0-10-2 0,33 10-1 0,-33 0-3 16,0 0 0-16,0-9-2 0,16 9 2 16,1 0-2-16,-17-9 1 0,17 9-2 0,16 0-2 15,-33 0-2-15,0 0 0 0,33-19 3 16,-33 19 2-16,33 0-1 0,-33 0-2 0,0 0 0 15,33-18-1-15,-33 18 0 0,33-10-2 16,-33 10 5-16,0 0-1 0,16-9 0 0,1 9-2 16,-17 0 3-16,16 0-2 0,-16 0 3 0,0 0 1 15,34 0-3-15,-34 0-1 0,0-9-2 0,0 9 0 16,0 0 3-16,0 0 1 0,0 0 1 16,0 0-3-16,0 0-3 0,0 0-1 0,0 9 1 31,0 0-2-31,0-9 1 15,0 10-1-15,0 8 0 0,0-18 2 16,0 19-4-16,0-19 3 16,0 9 0-16,0 0 14 0,0 1-2 0,0-1-2 15,33 10-4-15,-33-10-3 0,0 10-4 0,0-1 2 16,0 1-1-16,0-10 1 0,0 10-2 16,33-1 0-16,-33 10 0 0,0 0 1 0,0-9-1 15,0-1 0-15,0 1 0 0,0 9 0 0,0 9 0 16,0-18 0-16,0 9 0 0,0-1 2 15,0 1-2-15,0 10 2 0,0-20-2 0,0 10 2 16,0-9-2-16,0 18 0 0,0-19 0 0,33 1-2 16,-33 0 2-16,0-1 0 0,0 1 0 15,0 9 0-15,0-10-2 0,0-8 6 0,0-1-4 16,0 10-2-16,33-10 2 0,-33 0 0 0,0 1 3 16,0 8-3-16,0-18 1 0,0 19-1 15,0-19 0-15,0 18 0 0,16-18 0 0,-16 10-2 16,0-10 4-16,0 9-2 0,17 0 1 15,-17 1-3-15,0-1 2 0,0-9 2 16,0 9-2-16,0-9 2 0,0 9-2 16,0 10 0-16,0-19-3 0,0 0 6 0,0 19-3 15,0-19 1-15,0 0-3 0,-17 18 2 16,17-18 1-16,0 0 1 0,0 10-2 16,0-1 0-16,0-9-2 0,0 9 2 0,0-9 3 15,0 9-1-15,0-9-5 16,0 10 3-16,0-1-2 15,0-9 4-15,17 9-2 0,-17-9 3 16,0 19-3 0,0-19 1-1,0 0-3-15,0 0 3 16,0 0-1-16,0 0-3 0,0 0 5 16,0 0 1-16,0 0-1 15,0 0-1-15,-17 0 0 0,17 0 2 16,-16 0-3-1,16 0 1-15,0 0 1 16,-33 0-2-16,33-19 0 0,0 19 0 16,-33 0 0-16,33-9-2 0,-33 9 2 0,33-9 1 15,-33 9 2-15,33-10-3 0,-34 10-2 0,1 0 2 16,17-9-5-16,-17 9-8 0,-33 0-17 16,33 0-15-16,-17-9-3 0,17 9-7 0,0 0-5 15,-33 0-4-15</inkml:trace>
  <inkml:trace contextRef="#ctx0" brushRef="#br1" timeOffset="59064.97">2629 11264 6 0,'0'0'11'0,"0"0"4"0,0 0-3 16,0-9-4-16,0 9 1 0,0 0-2 0,0 0 1 16,0-9 0-16,0 9 2 0,0 0 0 15,0 0-1-15,0-9-1 0,0 9-2 0,0 0-2 16,-33 0-4-16,33-10 1 0,0 10-1 15,0 0 2-15,-33 0-2 16,33 0 1-16,0 0 0 0,0 0 1 0,-33 0 0 16,33 0 2-16,-16 0-2 0,16 0 2 15,0 0 0-15,0 10 0 0,0-10-2 0,-34 0-2 16,34 0 2 0,-33 0-2-16,33 0 2 15,0 0 1-15,-33 0-1 0,33 0 1 0,0 0 1 16,0 0-3-16,0 0 1 0,0 0 1 15,-33 0 0-15,33 0 0 0,0 0-1 16,0 0-2-16,0 0 1 0,0 0 2 16,-33 0-3-16,33 0 1 15,0 0 3-15,0 0-1 0,0 0-1 16,0 0 0-16,0 0 1 0,-33 0 0 16,33 9-3-16,0-9 2 0,0 0 0 15,-16 0 0-15,16 9 0 16,0-9-1-16,0 9 4 15,-34-9-3 1,34 0-1 0,0 19 1-16,0-19-1 0,0 0 1 15,0 0 0-15,0 0 0 0,0 19-2 0,0-19 2 16,0 0 1-16,0 0-3 0,0 9 0 16,0-9 5-16,0 9-2 15,0 1 0-15,0-10-1 0,0 9 1 0,0 0-2 16,0 0 1-16,0 1-2 0,0-1 1 0,0 0 0 15,0 10-1-15,0-19 1 0,0 19 0 16,0-10 1-16,0 0-4 0,0 0 2 0,0 10 0 16,0 0 3-16,0-10 1 0,34 19 19 15,-34-10 1-15,0-8-9 0,0 8-8 0,0-8 0 16,0 8-4-16,0 1 1 0,0 9 9 16,0-10 5-16,0-8-6 0,0 8-3 0,0 1-4 15,0 0-5-15,0-1 1 0,0 1 2 16,0-1-2-16,16-8-3 0,-16-1 2 0,0 10 1 15,0-1-1-15,0-9 2 0,33 10-1 0,-33 0 3 16,0-19 3-16,0 18 1 0,0-8-2 16,0 8-3-16,0-9-3 0,0 1 2 0,0-1-2 15,0 0 3-15,33 10 0 0,-33-19-3 16,0 19 5-16,0-19-5 0,0 9 4 0,0 0 2 16,0 0 7-16,0 1-1 0,0-1-7 15,0 0 0-15,0-9-1 0,0 10-1 0,0-1-3 16,0-9 3-16,0 9 0 0,0-9 0 0,0 19-3 15,0-19 2-15,0 0 0 0,0 0-1 16,0 18-3-16,0-18 2 16,0 0 1-16,0 10 0 0,0-1 2 15,0-9-1 1,0 9-2-16,0-9-3 16,0 0 5-16,0 10-4 0,0-10 6 0,0 0-7 15,0 9-1-15,0-9 8 16,0 0 0-16,0 9-6 0,0-9 4 15,0 0-5-15,0 0 5 16,0 10-1-16,0-10-5 0,0 0 0 16,0 0-2-16,0 0 2 0,0 0-25 15,0 0-30-15,0 0-23 0,0 0-9 0,0 0-12 16</inkml:trace>
  <inkml:trace contextRef="#ctx0" brushRef="#br1" timeOffset="61694.92">8731 5414 20 0,'0'0'12'0,"-16"0"-3"16,16-19 0-16,0 19 1 0,0-19 3 16,-17 10 0-16,17 0-1 0,0 9 0 0,-16-9 2 15,16 9 4-15,0-19 0 0,0 19-2 0,0 0 2 16,-17 0-1-16,17-19 1 0,0 19 1 16,0 0 2-16,0 0 0 0,0 0 1 0,-16 0-2 15,16 0-6-15,0 0-5 0,0 0-5 0,0 0-3 16,0 0 2-16,0 0-1 0,0 0 0 15,0 19 2-15,0-19 0 0,0 0 5 0,0 19-5 16,0-10 0-16,0 9-1 0,0 1 2 16,0 0 9-16,0-1 16 0,0 1 2 0,0-1-13 15,0 10-11-15,16 10-3 0,-16-20-1 0,0 1-2 16,17 9 2-16,-17 9-3 0,0-19 5 16,16 20-3-16,-16-20-1 0,17 10 3 0,-17 9-3 15,0-18-2-15,0 0-2 0,16-1 3 16,-16 1-3-16,0 9 6 0,0-10-6 0,0 1 5 15,0 0-5-15,0-1 4 0,0-9-2 0,0 1 0 16,0 18 2-16,0-28-2 0,0 0-5 16,0 18 3-16,0-18-2 0,33 0-3 0,-33 0 0 15,0 0 5-15,0 0-31 0,0 0-26 16,0-18-20-16,0 18-8 0,0 0 6 0,0-28 8 16</inkml:trace>
  <inkml:trace contextRef="#ctx0" brushRef="#br1" timeOffset="62846.11">8715 5237 10 0,'0'0'12'0,"0"0"3"0,0 0-1 15,0-9-2-15,0 9-1 0,0 0-2 0,0 0 2 16,0 0 1-16,0 0 1 0,0 0-8 15,0 0 2-15,0 0-5 0,0 0 0 0,0 0 1 32,0 0-1-32,0 9 0 15,0-9 0-15,0 0-1 0,0 9 1 16,0-9 0-16,0 0 1 0,16 0 1 16,-16 0 1-16,0 9-2 0,33-9 3 0,-33 0-1 15,0 0-3-15,33 0 0 0,-33 0-2 16,33 0 0-16,-33 0 3 0,34 0 0 0,-34 0-3 15,33 0 2-15,0-9 0 0,-17 9-2 0,17 0 2 16,0-9-2-16,0 9 0 0,1 0 2 16,-1-9-2-16,0 9 1 0,-17 0-1 0,17 0-2 15,0-19 2-15,0 19 0 0,0 0 1 16,-16 0-3-16,0 0 2 0,-1 0 2 0,1 0-2 16,-1 0 0-16,17 0 0 0,-33 0 0 15,0 0 2 1,33 0-4-16,-33 0 5 15,0 0-3-15,0 0-2 0,33 0 2 16,-33 0 1-16,33 0-1 0,-33-19 1 16,17 19-1-16,16 0 0 0,0 0 0 0,0 0 0 15,0 0 0-15,0 0 0 0,0 0 0 0,-16 0 0 16,0-18 0-16,32 18 0 0,-16 0 0 16,0 0 1-16,0 0-1 0,0 0-2 0,0 0 2 15,17 0 0-15,-17 0 0 0,0 0 2 16,33 0-4-16,-49 0 2 0,49 0 0 0,-33 0 0 15,0 0 0-15,33 0 0 0,-33 0 0 0,17 0 0 16,-17 0 0-16,33 0 1 0,-33 0-1 16,0 0 0-16,17 0 0 0,-17 0 0 0,0 0 0 15,0 0 0-15,17 0 0 0,-17-19 0 16,33 19 0-16,-33 0 0 0,0 0 0 0,0 0 0 16,17 0 0-16,16 0 0 0,-33 0 0 0,17 0 1 15,-17 0-1-15,33 0 0 0,-33 0-2 16,33 0 2-16,-33 0 1 0,17 0-1 0,16 0 0 15,-33 0 0-15,0 0 0 0,17-9 1 16,-17 9 0-16,33 0-1 0,-33 0 0 0,0 0 0 16,17 0 2-16,-17 0-2 0,33 0 0 0,-33 0 0 15,17 0-2-15,-1 0 2 0,1-9 0 16,-17 9 0-16,33 0 0 0,-33 0 0 0,17 0 0 16,-17 0 0-16,33 0 0 0,-33 0 0 15,0 0 0-15,17 0 1 0,16-10-1 0,-33 10 1 16,0 0-1-16,0 0 0 0,17 0 1 0,-17 0-1 15,33 0 0-15,-50-9 0 0,18 9 0 16,-1 0 0-16,0 0 0 0,33-9 0 0,-33 9 1 16,-17 0 0-16,17 0 1 0,1 0 2 15,-1-19 1-15,0 19-1 0,0 0-1 0,0 0-2 16,0 0-1-16,0-19 3 0,17 19-3 0,-17 0 0 16,0 0 1-16,0 0 1 0,-33 0-4 15,33 0 3-15,-17 0-1 0,18-18 0 0,-1 18 0 16,0 0 2-16,0 0-2 0,-33 0 2 15,33 0 4-15,-33 0 5 0,33 0 0 0,-17 0-7 16,1 0-2-16,-1 0 2 0,-16 0-3 0,34 0-1 16,-34 0-2-16,33 0 3 15,-33-19 0-15,0 19-3 0,0 0-1 16,0 0-1 0,0 19-4-16,0-19-16 0,0 0-17 15,-33 0-14-15,33 0-72 0</inkml:trace>
  <inkml:trace contextRef="#ctx0" brushRef="#br1" timeOffset="64526.02">8797 6065 7 0,'0'9'6'0,"0"-9"6"0,0 0 2 0,0 9-5 15,0-9-2-15,-33 0-3 0,33 10-1 16,0-10 1-16,0 0 1 0,0 9 2 0,0-9-2 15,0 0-3-15,0 19 2 0,0-19 2 16,0 0-3-16,0 0 1 0,0 0-1 0,0 0 0 16,0 0 1-16,0 0-1 0,0 0-1 0,0 0 3 15,0 0 0-15,0 0 0 0,0 0 2 16,0 0 5-16,33 0-1 0,-33 0-4 0,33 0-1 16,-33 0-1-16,34 18-1 0,-34-18 2 0,33 0-2 15,0 0 3-15,16-18-1 0,-16 18-1 16,0 0 0-16,1 0-3 0,-1 0 1 0,0-19 1 15,16 19-3-15,-16 0-1 0,33-9 2 16,-32 9-1-16,15-10 1 0,17 1-2 16,-33 9 2-16,17 0-1 0,16-9-1 0,-33 9 0 15,33 0 0-15,-33-10 0 0,17 10-2 0,-17 0 4 16,33 0-2-16,-33 0 0 0,0 0 5 16,17 0 10-16,-17-18 5 0,33 18-6 0,-33 0-3 15,17 0-5-15,16 0 0 0,0 0-4 16,-33 0 1-16,17 0-3 0,16 0 2 0,0-19-1 15,0 19 2-15,-33 0-3 0,17 0 0 0,16 0 0 16,-33 0 1-16,17 0-1 0,16 0 0 16,-33 0 0-16,33-18 0 0,-33 18 0 0,17 0 3 15,-17 0-3-15,33 0 0 0,-33-19 0 0,17 19-2 16,-17 0 2-16,33-9 0 0,-33 9 2 0,0-10 0 16,17 10-2-16,-17 0 0 0,0-9-3 15,33 9 3-15,-33 0 2 0,-16 0-2 0,16-18-2 16,0 18 2-16,0 0 0 0,0 0 2 15,0 0-2-15,0 0 0 0,0 0 0 0,0 0 2 16,17 0-2-16,-17 0-2 0,0-19 2 16,0 19 2-16,-16 0-1 0,16 0-1 0,0 0 2 15,0 0 0-15,0 0 5 0,0 0 2 0,0 0-3 16,-16 0-2-16,16 0-1 0,-17 0 0 16,34-19-3-16,-17 19 0 0,-33 0 0 0,33 0 2 15,0 0-2-15,-16 0 3 0,16 0-5 0,0 0 5 16,0 0-5-16,0 0 2 0,0 0 3 0,-33 0-3 15,33 0 0-15,-16 0 2 0,16 0-2 16,-17 0 3-16,34-18-2 0,-50 18 2 0,33 0-3 16,0 0 0-16,-17 0 3 0,18 0-3 15,-1 0 0-15,-17 0 0 0,34 0 2 0,-17 0-2 16,-33 0 1-16,33 0 0 0,0 0-1 0,-17 0 3 16,18 0-2-16,-1 0 0 0,0 0 2 15,0 0-5-15,-33 0 2 0,33 0 1 0,-17 0-3 16,17 0 5-16,-16 0-5 0,0 0 2 15,16 0 0-15,0 0 4 0,-33-19-3 0,33 19-1 16,0 0-2-16,-17 0 2 0,1 0 0 0,16 0-3 16,-16 0 6-16,16 0-3 0,0 0 0 15,0 0 0-15,0 0 2 0,-33 0-2 0,16 0-2 16,17 0 2-16,-16 0 2 0,-1 0-2 16,18 0 0-16,-1 0 0 0,-33 0 2 0,33-9-2 15,-33 9 0-15,33 0-2 0,-33 0 2 0,16 0-2 16,1-9 4-16,-17 9-5 0,16 0 3 15,-16 0-3-15,0 0-4 0,0 0-15 0,0 0-21 16,0-10-17-16,0 10-18 0,0 0-5 16</inkml:trace>
  <inkml:trace contextRef="#ctx0" brushRef="#br1" timeOffset="65475.06">13791 5153 5 0,'0'0'12'0,"0"0"7"16,17-9-2-16,-17 9-3 0,0 0-3 16,16 0-2-16,-16 0 0 0,0-9 2 0,0 9 1 15,34 0-4-15,-34 0 1 0,0 0-2 16,0-10 2-16,0 10 0 0,0 0 1 0,0 0 0 15,0 0-1-15,33 0-1 0,-33 0 0 16,0 0 0-16,0 0-2 0,0 0-1 0,0 0-2 16,0 0-1-16,0 0 0 0,0 0 2 0,0 0 1 15,0 0 0-15,0 0 1 0,0 0-2 16,0 0 0-16,0 0-1 0,0 0 1 0,0 0-2 16,0 0 0-16,0 10-2 0,0-10 3 15,0 0-1-15,33 0 2 0,-33 9 9 0,0-9 9 16,0 0-5-16,0 9-5 0,0-9-4 0,0 19-3 15,0-19-3-15,0 0 0 0,0 18-2 16,0-18 3-16,0 19-1 0,0-19-1 0,0 0 1 16,0 19 3-16,0-10 27 0,0 0-5 0,0 0-13 15,0 1-4-15,0 18-5 0,0-28-3 16,0 18 0-16,0 1-1 0,0 0 1 0,0-10-2 16,0 9 0-16,0 1 2 0,0 0-2 15,0-1 2-15,0 1 37 0,0-1 7 0,0 1-14 16,0 9-15-16,0-9-8 0,0-1-5 15,33-18 3-15,-33 19-7 0,0-1 2 0,0-8-2 16,0 8 2-16,0 1 3 0,0-19-3 16,0 18-2-16,0 1 5 0,0-19-4 0,16 19-3 15,-16-19 2-15,0 18 3 0,0-18-1 0,0 10 7 16,0-1 0-16,0 0-5 0,0 10-1 16,0-19-2-16,0 0 0 0,0 18 3 0,0-18-2 15,0 0-1-15,0 19-1 16,0-19 2-16,0 0-6 15,0 19 4-15,0-19 4 0,0 0-6 16,0 0 2-16,0 0 2 16,0 18-4-1,0-18 4-15,0 0-4 16,0 0-3-16,0 0-3 0,-16 0-6 0,16 0-24 16,0 0-26-16,0-18-28 0,0 18-5 0,0 0-4 15,0 0-2-15</inkml:trace>
  <inkml:trace contextRef="#ctx0" brushRef="#br1" timeOffset="68589.03">8979 7953 8 0,'0'0'14'0,"0"0"2"0,0 0-3 16,0-19-1-16,0 19-5 0,0 0 0 0,0 0-1 16,0 0 1-16,0 0 2 0,0 0 0 0,0 0-2 15,0 0 0-15,33 0-2 0,-33 0 0 0,0 0 0 16,0 0-1-16,0 0 2 0,0 19 3 16,0-19 2-16,33 0 2 0,-33 0 0 0,0 0-4 15,0 0-1-15,34 0 1 0,-34 0-1 16,16-19-2-16,1 19-3 0,-1 0 0 0,1 0 0 15,-1 0 0-15,17-18-3 0,0 18 2 16,0 0 2-16,-33 0 1 0,33-19 4 0,1 19 1 16,-1-9 1-16,16 9-4 0,-16-9-1 15,0 9-2-15,0-10-2 0,1 10-2 0,15 0 0 16,-16-9 0-16,0 9 0 0,0-9 0 0,0 9 0 16,17 0 2-16,-17 0-1 0,0 0-1 15,0 0 2-15,33-19-2 0,-49 19-2 0,16 0 2 16,0 0 0-16,0 0 0 0,0-19 0 15,0 19 0-15,17 0 0 0,-17 0 0 0,0 0-2 16,33 0 4-16,-33-18-1 0,0 18-1 0,17 0 2 16,16 0-4-16,-33 0 2 0,33 0 2 15,-33-19-2-15,17 19 2 0,16 0-2 0,-33-9 0 16,17 9 0-16,16 0-2 0,-33-9 4 0,0 9-2 16,0-10 0-16,17 10-2 0,-17 0 3 15,33-9-1-15,-33 9 0 0,0-9 2 0,-16 9-4 16,32 0 0-16,1 0 4 0,-17 0 1 15,0-19-3-15,0 19-2 0,-16 0 2 0,16-18 1 16,0 18-4-16,0 0 3 0,0 0 0 0,0 0 0 16,0-19 1-16,-16 19-1 0,16 0 0 15,0 0 2-15,0 0-2 0,0 0 0 16,0 0 0-16,-33 0 0 0,33 0 0 0,-16-19 1 16,16 19-1-16,-17 0 0 0,34 0 0 0,-50 0 0 15,33 0-2-15,0 0 2 0,-33 0 0 0,33 0 2 16,-16 0-2-16,16 0 0 0,-17 0 0 15,1 0 1-15,16 0-1 0,0 0 0 16,0 0-2-16,0 0 2 0,-33-9 0 0,33 9 0 16,0 0 0-16,-16 0 0 0,16 0 0 0,0 0 0 15,0 0 0-15,0-9 0 0,-16 9 1 16,-1 0 1-16,17 0-4 0,17 0 2 0,-50 0 0 16,33 0 0-16,0 0 1 0,-33 0-1 0,33 0 0 15,-33 0 0-15,17 0 2 0,-1 0-4 16,17 0 4-16,-16-10 0 0,16 10-5 0,-33 0 3 15,33 0 0-15,-33 0 0 0,33 0 1 16,-33 0-1-16,33 0 2 0,-16-9-2 0,-1 9 0 16,17 0 2-16,-16 0-2 0,16 0 1 15,0 0-1-15,-33 0 1 0,33 0-1 0,-17 0-2 16,1 0 2-16,-1 0 0 0,18 0 0 16,-1-9 2-16,-33 9-2 0,33 0 0 0,-33 0 2 15,33 0 0-15,-33 0-2 0,33 0 0 0,-33 0 0 16,16 0 0-16,1 0 4 0,-1 0 3 15,-16 0 0-15,17 0-3 0,0 0-1 0,16 0 0 16,-33 0-1-16,33 0-1 0,-33 0-1 16,33-19 2-16,-33 19-5 0,33 0 6 0,-33 0-3 15,16 0 0-15,1 0-2 0,-1 0 3 16,1 0-1-16,0 0 0 16,16 0 0-16,-33 0-3 0,0 0 5 15,33 0-2-15,-33 0 0 0,33 0-2 16,-33 0 2-16,33 0 1 0,-33 0 0 15,16 0 1-15,1 0 0 16,-1 0-2-16,1 0 0 0,-1 0 0 0,18 0 0 16,-34 0-2-16,33 0 2 0,-33 0-2 15,33 0 2-15,-33-18 2 0,33 18-2 0,-33 0 0 16,16 0 0-16,1 0 0 0,-17 0-2 16,16 0 5-16,1 0-3 0,-1 0 0 15,-16 0 1-15,34 0 3 0,-34 0 8 16,0 0 2-16,0 0-3 0,0 0-3 15,0 0-3-15,0 0-3 0,0 0 0 0,0 0-5 32,0 0 0-32,0 0 1 15,0 0-5-15,0 0-11 16,0 0-19-16,0 0-10 0,0 0-8 16,0 0 7-16,0 0 0 0,0 0-1 0,0 0 3 15</inkml:trace>
  <inkml:trace contextRef="#ctx0" brushRef="#br1" timeOffset="70720.45">9095 7888 11 0,'0'0'14'15,"0"0"3"-15,0 9-1 0,0-9-1 0,0 0 0 16,-16 0-3-16,16 0 0 0,0 0-2 16,0 0 0-16,0 0-4 0,0 0 0 0,0 0 2 15,0 0 0-15,0 19 1 0,0-19 1 0,0 0-4 16,0 0-2-16,0 0 1 0,-34 18 0 16,34-18 0-16,0 0 0 0,0 19 3 0,0-19 4 15,0 19 2-15,0-19-3 0,0 9 0 0,0 0-2 16,-33 10 5-16,33-10-6 0,0 10-3 15,0-1-1-15,0 1-1 0,0 0 22 0,0-1 3 16,0 1-9-16,0 9-7 0,0-10-6 16,0 1-1-16,0 9-2 0,0-10 1 0,0 20-4 15,0-20 0-15,0 19 0 0,0-27 2 16,33 18 2-16,-33-1-4 0,0-8 3 0,0 9-3 16,0-9 0-16,0-1 0 0,34 1 0 0,-34-1 0 15,0 1 0-15,0 0 0 0,0-10 0 16,0 0 0-16,0 10 0 0,16-10 0 0,-16 0 2 15,0 1-5-15,17 8 5 0,-17-18 0 16,0 19-2-16,0-19 0 0,0 0-2 0,16 19 4 16,-16-19-4-16,0 9 6 0,0-9-6 0,0 9 2 15,0 0-2-15,0 1 3 0,0-10 0 16,0 9-1-16,0 0 0 16,0-9 2-16,0 10-2 15,0-10 2 1,17 0 0-1,-17 0-4-15,0 0 3 0,0 0-5 0,0 0 1 16,16-10 5 0,-16 10-1-16,33 0-3 0,-33-9 2 15,33 9 0-15,-33-9-2 16,33 9 2-16,-33 0 0 0,33-10 0 16,-33 10 0-16,17-9 0 0,16 9 0 0,-16 0-2 15,-1-9 4-15,17 9-1 0,0 0 1 0,0-9-5 16,0 9 3-16,-16 0 0 0,16 0 0 15,0 0 0-15,0 0 1 0,0 0-1 16,33 0 0-16,-49-19 0 0,16 19 0 0,33 0 0 16,-33 0 1-16,0 0 0 0,0 0-1 0,0 0 0 15,17 0 2-15,-17 0-2 0,33 0 0 0,-33-19-2 16,0 19 2-16,17 0 0 0,-17 0 0 16,33 0 3-16,-33 0-2 0,0 0 0 0,17 0-3 15,16 0 2-15,-33 0 0 0,0-18 0 16,17 18 1-16,-17-10-4 0,33 10 6 0,-33-9-3 15,0 9 0-15,17-9 0 0,-17 0 0 0,33 9 0 16,-33-10 0-16,0 1-2 0,0 0 2 16,17 9 2-16,-17-19-2 0,0 19 0 0,0 0 1 15,0-19-1-15,0 19 0 0,17 0 2 16,-17-18 14-16,0 18-3 0,17 0-5 0,-1-9-5 16,1 9 0-16,16 0-2 0,-33 0-1 0,17 0 2 15,16 0-2-15,-33 0 0 0,33 0 2 16,-33 9-2-16,17-9 0 0,16 0 0 0,-33 18 0 15,0-18 0-15,17 0 0 0,-17 0 2 16,33 0-4-16,-33 0 2 0,0 0 0 0,0 0 0 16,0 0 0-16,17 0 2 0,-17 0-4 0,0 0 2 15,0-18 0-15,-16 18 0 0,16 0 2 16,33-9-1-16,-33 9-1 0,0-10 2 16,0 10-4-16,-16 0 6 0,16-9-7 0,0 9 4 15,0 0-1-15,0 0 3 0,0 0-3 0,-17 0 0 16,1 0 2-16,16-9 2 0,-16 9 21 0,16 0-6 15,0 0-5-15,0-10-6 0,-33 10-5 16,33 0 3-16,-17 0-3 0,17-9-3 16,-16 9 5-16,0 0-5 0,16-9 2 0,0 9-4 15,0 0 3-15,-33 0-1 0,33 0 2 0,-17 0 2 16,1-19-4-16,16 19 2 0,-16 0-5 16,16 0 5-16,0 0-2 0,-33 0 2 0,33 0-4 15,0 0 2-15,-33-19 0 0,16 19 2 16,1 0-2-16,16 0 4 0,-16 0-4 0,16 0 6 15,-33 0 8-15,33 0 2 0,-33-18 2 0,33 18-7 16,0 0-2-16,-33 0 0 0,16 0-2 16,1 0-9-16,-1 0 2 0,1 0 3 0,-1 0-3 15,18 0 0-15,-34 0 1 0,33 0 3 0,-33 0-3 16,33 0 1-16,0 0-6 0,-33 0 5 16,16 0-5-16,17 0 4 0,-16 0 6 0,-1 0-5 15,18 0-3-15,-1-9 2 0,-33 9 0 16,33 0 0-16,0 0 2 0,-33 0-4 0,16 0 4 15,1 0-2-15,-1-10 0 0,1 10 3 16,-1 0-3-16,18 0 0 0,-34-9 0 0,0 9 2 16,33 0-4-16,-33 0 4 0,0 0-5 0,33 0 5 15,-33 0-4-15,0-9-1 0,0 9-1 0,0 0 2 16,0 0 0-16,0 0-9 0,0 0-21 16,0-10-35-16,0 10-28 0,0 0-14 0,0 0 3 15,0 0 10-15,0 0-60 0</inkml:trace>
  <inkml:trace contextRef="#ctx0" brushRef="#br1" timeOffset="71819.62">13957 7674 8 0,'0'0'6'16,"0"0"8"-16,0 0 2 0,0 0-4 0,0-19-5 15,0 19-1-15,0 0 1 0,0 0 0 0,0 0 2 16,0-9 1-16,0 9-4 0,0 0-2 16,16 0-1-16,-16-9-3 0,0 9 3 0,17 0-2 15,-17-10-1 1,0 10 1-16,16 0 1 0,-16-9-2 16,17 9-2-16,-17 0 3 15,0-9-1-15,0 9-2 16,0 0 2-16,0 0 2 15,-17 0-2 1,17-19 2-16,0 19 1 16,0 0 4-16,0 0 2 15,0 0 1-15,0 0 1 0,0 0-1 0,0 0-4 16,0 0 0-16,0 0-2 0,17 0-4 16,-17 0 2-16,16 0-2 0,18 0 0 0,-34 0 3 15,0 0-1-15,33 0 1 0,-33 0-1 16,0 0 1-16,33 0 4 0,-33 0-3 0,33 0 1 15,-33 0-1-15,0 0 0 0,0 0-1 0,16 0 1 16,-16 0-2-16,0 0 1 0,17 0-2 16,-17 0 1-1,0 19 0-15,0-19-2 16,0 0 6-16,0 9 1 0,0 0 5 0,16 1 1 16,-16-1 0-16,0 0-1 0,0 10 2 15,17 0 3-15,-17-1-4 0,0 1-1 0,16-10-1 16,-16 10 9-16,0-1-6 0,34 1-2 15,-34-1-4-15,0 1-5 0,0 0-3 0,0 9 2 16,0-10 1-16,0 1-3 0,0-1 1 16,0 1-4-16,0 0 3 0,0-1 0 0,0 1 0 15,0 9 0-15,0-28 3 0,0 18-3 0,0 1 2 16,0 0-4-16,0-19 2 0,0 9 0 16,33 9 2-16,-33-8-1 0,0-1-1 0,0 10 0 15,0-19 0-15,0 18 0 16,0-18-2-16,0 19 2 0,0-19 0 15,0 18 0-15,0-18 1 0,0 0 1 0,0 10-2 16,0-1 0 0,0-9-3-16,0 0 6 0,0 9-3 0,0-9 1 15,0 10-1 1,33-10 0-16,-33 0 3 0,0 9-5 0,0 10-1 16,0-19 5-16,0 0 0 15,0 0-5 1,0 18 3-16,0-18 1 0,0 0 2 15,0 0-5-15,0 0 4 16,0 0 0-16,0 0-5 0,0 0-2 16,0 0 3-16,0 0-2 0,0 0 1 0,0 0-3 15,0 0-15-15,0 0-17 0,0 0-14 0,0 0-9 16,0 0-6-16,0 0-11 0</inkml:trace>
  <inkml:trace contextRef="#ctx0" brushRef="#br1" timeOffset="86357.95">7689 11543 25 0,'34'0'19'0,"-34"0"-4"16,0 0-4-16,0 0-2 0,0 0 2 15,0 0 0-15,0 0 4 0,0 0 5 0,0 0 0 16,0 0 2-16,0 0 0 0,0 0-2 16,0 0-4-16,0 0-4 0,0 0-2 0,0 0-7 15,0 0 1-15,-34 0-2 0,34 0-2 16,0 0-2-16,0 0 0 0,0 0-5 16,0 0-7-16,0 10-10 0,0-10-12 15,-33 0-8-15,33 9 3 0,0-9 0 0</inkml:trace>
  <inkml:trace contextRef="#ctx0" brushRef="#br1" timeOffset="88388.53">9327 9971 8 0,'0'0'12'0,"0"0"1"0,0 0-1 0,0 0-3 16,0 0-3-16,-17 0 2 0,17-18 3 15,0 18 0-15,0 0 2 0,0 0 1 0,0 0-3 16,0 0 1-16,0 0-1 0,0 0 0 16,0 0 1-16,0 0 0 0,0 0 3 0,0 0 0 15,0 0-1-15,0 0-2 0,17 0 0 0,-17 0-2 16,0 0 0-16,16 0 2 0,-16 0 0 0,17 0 3 16,-1 0 2-16,-16 0 2 0,33 0 0 15,-33 0-7-15,33 0-2 0,0 0-2 0,0 0-4 16,-16 0 1-16,16 0 1 0,0-19-1 15,0 19-3-15,0-9 2 0,33 9 1 0,-49-9-7 16,49 9 2-16,-33-10 3 0,33 1-3 0,-33 9 0 16,17-9 0-16,16-1 1 0,-33 10-1 15,33-9-3-15,-33 9 5 0,17 0-2 0,16-18 2 16,0 18-2-16,-33 0 1 0,17 0 2 16,16-19-3-16,0 19 2 0,-33 0-5 0,17-19 5 15,16 19-2-15,-33-9 0 0,17 9 0 16,16-9 1-16,-33 9-1 0,33 0 0 0,-33-10 1 15,17 10 0-15,16-9-1 0,-33 9-2 0,17 0 2 16,16 0 0-16,0-9-2 0,-33 9 5 0,17 0-5 16,-1 0 2-16,1 0 0 0,16-9 2 15,-33 9-1-15,17 0-1 0,16 0 0 0,-33-10 0 16,33 10 0-16,-33 0 0 0,17 0 1 0,16 0 0 16,-33 0-3-16,17 0 2 0,-1 0 0 15,1 0-2-15,16 0-1 0,-33 0 7 0,0 0-3 16,17-18-1-16,16 18 0 0,-33 0 0 15,0 0-2-15,0 0 2 0,0 0-2 0,17 0 4 16,-17 0-2-16,0 0 0 0,0 0 2 0,0 0-2 16,-16 0-2-16,16 0 2 0,0 0 3 0,0 0-5 15,0-19 4-15,-17 19 0 0,18 0-4 16,-18 0 2-16,17 0 0 0,17 0 0 0,-17 0 2 16,0 0-5-16,0 0 4 0,0 0-1 15,17 0 0-15,-17 0 0 0,0 0 0 0,0 0 0 16,-33 0 0-16,33 0 0 0,0 0 0 15,17 0 0-15,-50 0 0 0,33 0-2 0,0 0 2 16,0 0 2-16,-33 0-1 0,16 0-1 0,17 0 0 16,-16 0 0-16,33 0 0 0,-17 0 0 0,-33 0 2 15,33 0-5-15,0 0 7 0,-17 0-6 16,1 0 2-16,16 0 0 0,-17 0 0 16,18 0 3-16,-1 0-6 0,-33 0 6 0,33 0-3 15,0 0 0-15,-17 0 0 0,1 0 3 0,16 0-1 16,-17 0-1-16,18 0-1 0,-1 0 0 0,0 19 0 15,0-19 0-15,-17 0 2 0,1 0-2 16,16 0 2-16,-17 0-2 0,18 0 0 0,-34 0 1 16,33 0-1-16,-33 0 3 0,0 0-3 0,33 0 7 15,-33 0-2-15,0 0-3 0,0 0 5 16,33 0-5-16,-33-19 5 0,0 19-1 0,0 0-2 16,16 0 0-16,-16 0 0 0,17 0-4 0,-17 0 3 15,16 0-3-15,-16 0-2 0,17 0 5 16,-1 0-5-16,17 0 2 15,-33-19 1-15,0 19 1 0,34 0 1 16,-34 0-1-16,33 0-6 16,-33-9 5-16,0 9 2 0,33 0-3 15,-33 0 1-15,0 0-1 0,0-9-2 16,16 9 0-16,-16 0 0 0,0 0 5 16,17 0-2-16,-1 0-1 15,-16 0-5-15,0 0 1 16,0 0-1-16,0 0-4 0,0 0-22 0,0 0-15 15,0 0-20-15,0 0-9 0,0 0-4 0,-16 0-3 16</inkml:trace>
  <inkml:trace contextRef="#ctx0" brushRef="#br1" timeOffset="90086.89">9508 10939 7 0,'0'0'2'0,"0"0"2"0,0 0 1 16,0 9 1-16,0-9 0 0,0 0-1 15,0 0-1-15,0 0-2 0,0 0 1 0,0 9 1 16,0-9-2-16,0 0 1 0,0 0 1 16,0 0 0-16,0 0 0 0,0 0 1 0,0 0 0 15,0 0 1-15,0 0 1 0,0 0 0 0,0 10 0 16,0-10 0-16,0 0 2 0,0 0 4 15,0 0-1-15,0 0 1 0,0 0 2 0,0 0 0 16,0 0 0-16,0 0 2 0,0 0 2 16,17 0-2-16,-17 0 0 0,17 0 2 0,-17 0-2 15,16 0-1-15,17 0-4 0,-33 0 1 0,33 0 3 16,-33 0 1-16,33 0-2 0,0-10-1 0,0 10 3 16,-16-9-4-16,16 9-1 0,0 0 1 15,33-9-8-15,-33 9-1 0,0 0 0 0,0-19 2 16,17 19-4-16,16 0-4 0,-33-18 2 15,17 18 3-15,16-10-2 0,-33 10 0 0,33-9-1 16,-16 9 0-16,16-9 1 0,0 9-1 0,-33-10 4 16,33 10-3-16,-16 0 1 0,16 0 0 15,-33-9 0-15,33 9-1 0,-16 0-1 0,16 0 0 16,-33 0 5-16,17 0-7 0,16 0 2 16,0 0 4-16,-33 0-2 0,17 0-2 0,16 0 0 15,-33 0 0-15,33-9 0 0,-33 9 0 16,17 0 3-16,16 0 0 0,-33 0-2 0,17 0-1 15,-1 0 0-15,1-9 2 0,-17 9-2 0,33 0 0 16,-33 0 0-16,17 0 1 0,16 0 5 16,-33 0-6-16,17 0 0 0,-17-10 2 0,33 10-2 15,-33 0 0-15,33-9 0 0,-33 9 2 16,17 0-2-16,16 0 1 0,-33 0 1 0,0 0-2 16,17-19 1-16,16 19 0 0,-33 0 2 0,0 0-3 15,0 0 2-15,0 0 2 0,0-18-3 16,17 18 4-16,-17 0-1 0,0-10 2 0,-17 10 7 15,18 0-6-15,-1-9 3 0,0 9-4 0,0 0-5 16,0 0 1-16,0 0 2 0,0 0-4 0,0 0 0 16,17-9-2-16,-17 9 2 0,0 0 0 15,-33 0 1-15,33 0 2 0,-17 0-3 0,17 0 0 16,-16-9 0-16,33 9 2 0,-50 0 0 16,33 0 1-16,0 0-1 0,0 0 0 0,-33 0-2 15,16 0 4-15,17 0 1 0,1 0-3 16,-1 0-2-16,0-10 1 0,-33 10-1 0,33 0 3 15,0 0 1-15,-17 0-2 0,17 10 1 16,0-10 1-16,1 0-2 0,-1 0-5 0,0 0 6 16,-33 0-3-16,33 0 0 0,0 0 0 0,-17 0 0 15,17 0 0-15,1 0 0 0,-1-10 3 16,-33 10-3-16,33 0 0 0,0 0 0 0,-17 0-2 16,1 0 0-16,-1 0 5 0,17 0 4 0,1 0-7 15,-34 0 5-15,33 0-2 0,-33-9 5 16,0 9 6-16,33 0 3 0,-33 0 2 0,0 0-3 15,33-9 7-15,-33 9 0 0,0 0-5 0,16 0 0 16,-16 0-6-16,17 0-2 0,-17 0-2 16,16 0 1-16,-16 0-4 0,17-19 0 0,-17 19 1 15,16 0 2-15,-16 0-3 0,33 0-3 16,-33 0 0-16,34 0 0 0,-34 0-1 16,33 0-1-16,-33 0 2 15,0 0 1-15,33 0-6 0,-33 0 1 16,0 0 5-16,0 0-1 0,0 0-4 0,16 0 0 15,-16 0-3-15,17-19 6 0,-17 19 2 16,0 0 1-16,16 0-3 0,-16 0-7 0,17 0 9 16,-17 0-6-16,16 0 1 0,-16 0 4 0,0 0-5 15,33 0-7-15,-33-18-20 0,0 18-25 16,0 0-22-16,0-9-17 0,0 9-14 16,0-10-9-16,-33 10 6 0,33-9 6 0,0 9-71 15</inkml:trace>
  <inkml:trace contextRef="#ctx0" brushRef="#br1" timeOffset="90836.24">14602 9832 17 0,'0'-19'23'16,"0"19"0"-16,0-9-4 0,0 9-6 15,0-9 0-15,0 9 0 0,0 0 0 0,0 0 1 16,0-10 3-16,0 10 0 0,0 0 4 0,0-9 0 16,0 9 3-16,0 0-4 0,0 0 0 15,0 0-1-15,0 0 4 0,0 0-2 0,0 0 2 16,0 0-2-16,0 0-1 0,0 0-1 0,0 0-1 15,0 0 0-15,0 0-2 0,0 0-2 16,0 0 0-16,0 0 3 0,0 9-5 0,0-9 0 16,0 0-1-16,0 0 0 0,0 0 0 0,0 10 3 15,0-10 4-15,0 0-4 0,0 0-3 16,-33 9-5-16,33-9 1 0,0 9 0 0,0 10 9 16,0-19 13-16,0 19 2 0,0-19 4 15,0 18-3-15,0-9-6 0,0 10-5 0,0 0-6 16,0-1-10-16,0 1 4 0,0-1-2 0,0 10 9 15,0-9 15-15,0 9-4 0,0 0 1 16,0-10-15-16,0 10-4 0,0 0-4 0,0 0 3 16,0 9-4-16,0-18 2 0,0 9-2 15,0 0-2-15,0 0-5 0,0-10 7 0,0 10 0 16,0-9-4-16,0-1 2 0,0 1 26 0,0 0 26 16,0-1-13-16,0 1-14 0,0-1-12 0,0 1-8 15,0-10-2-15,0 1-1 0,0 17-4 16,0-27 4-16,0 19-4 0,0-19 1 0,0 19-5 15,0-19 7-15,0 0-3 0,0 0 1 16,0 9-1-16,0 0 4 0,0-9-6 0,0 0-1 16,0 10 3-16,0-10-3 0,0 0-30 0,0 0-35 15,0 0-30-15,0 0-34 0,0 0-12 0,0 0-2 16,0 0 0-16,0-10-35 16,0 10 50-16</inkml:trace>
  <inkml:trace contextRef="#ctx0" brushRef="#br1" timeOffset="92517.95">9409 9971 4 0,'0'0'3'0,"0"0"1"16,0 0 2-16,0 0 0 0,0 0 2 0,0 0 0 15,0 0-2-15,0 0-2 0,0 0-1 16,0 0 0-16,0 0-1 0,-33 0-1 0,33 0 0 15,0 0 1-15,0 0 0 32,0 0-2-32,0 0 2 0,0 19-2 15,0-19 2 1,0 0-1-16,0 0 2 0,0 9-1 0,0 1 1 16,0-10-1-16,0 9 3 0,0 0 0 15,0 1 0-15,0 8-2 0,0 1 1 0,33-19-4 16,-33 18 0-16,0 1 2 0,0-19-1 0,0 9-1 15,0 10 6-15,0-10-1 0,0 10-1 16,0 9-4-16,0-28 2 0,0 18-2 0,0 1 2 16,0-10-2-16,0 10 0 0,0-1 0 0,0-8 0 15,0 18 0-15,0-28 0 0,33 18 0 16,-33 1 1-16,0-10-1 0,0 0 0 0,0 10 0 16,0-10 0-16,0 10 0 0,0 0 0 15,0-1 2-15,0-18-2 0,0 19 0 0,0-10 0 16,0 10-2-16,0-10 2 0,0 0 1 0,0 10-1 15,0-1 0-15,0 1 0 0,0-19 0 0,0 19 0 16,0-10 0-16,0 0 0 0,0 1 0 16,0 8 0-16,0-8 0 0,0-1 0 0,0 9 0 15,0-18 1-15,0 19-1 0,0-19 0 16,0 19 0-16,-33-19 0 0,33 9 0 0,0 0 0 16,0 1 0-16,0-1-2 0,0 0 2 15,0 0 0-15,0 1 1 0,0 8-1 16,0-18 0-16,0 19 0 0,0-19 0 15,0 9 0-15,0 1 1 0,0-1-1 16,0 0 0-16,0 0-2 16,0 1 2-16,0-1 1 15,0 0-1-15,0 1 0 16,0 8 0 0,0-18 0-16,0 19 0 31,0-19 0-16,0 0 1-15,0 9-1 16,0-9 1 15,0 0-1-15,33 0 0 0,-33-9 0-16,0 9 0 0,33 0 0 15,-33 0 1-15,0 0-3 16,0 0 2-16,33 0 0 15,-33 0 0-15,17 0 0 16,0 0 0 0,-1-19 1-1,17 19-1 1,-33 0-2-16,0 0 3 0,33 0-1 16,-33 0 0-16,0-18 0 15,33 18 0 1,-33 0-2-1,0 0-6 1,0 0-7-16,0-10-10 0,0 10-47 0</inkml:trace>
  <inkml:trace contextRef="#ctx0" brushRef="#br1" timeOffset="102392.9">3803 6297 21 0,'0'0'19'0,"0"0"-2"0,0 0-5 0,0 0-4 15,0 0-3-15,0 0-2 0,0 0 1 16,0 0 2-16,0 0-2 0,0 0 0 0,0 0 0 16,0 0 0-16,0 0 1 0,0 10 4 15,0-10 0-15,0 0-2 0,0 0-1 0,0 9 1 16,0-9-1-16,0 0 2 0,0 9-4 0,0-9 0 16,0 0 2-16,0 9 2 0,0-9-2 15,0 10 2-15,0-10-1 0,0 18 0 16,0-18-1-16,0 0 4 0,0 19-4 0,0-19 0 15,0 19-3-15,0-19-2 0,0 18 2 0,0-18-1 16,0 10-1-16,0 8-1 0,0-9 2 16,0 1-2-16,0 8 2 0,0 1 1 0,17-19 0 15,-17 19-3-15,0-1 2 0,0-9 1 16,0 1-3-16,0 8 3 0,0 10-1 0,0-28 1 16,0 19-1-16,33-1-2 0,-33 1 0 0,0-19 0 15,0 19 1-15,0-1 1 0,0-8 0 16,0 8-2-16,0 1 1 0,0-1-1 0,0-18 2 15,0 19-2-15,0-10 0 0,0 10 0 16,0-10 0-16,0 19 0 0,0-28 0 0,0 19 0 16,0-1 0-16,0-18 0 0,0 19 0 15,0-19 0-15,0 9-2 0,33 1 2 0,-33-1 2 16,0 0-2-16,0 0 0 0,0 10 0 16,0-19 0-16,0 19 0 15,0-19 0-15,0 18 0 16,0-18 2-16,0 19-2 15,0-19 1-15,0 0 1 0,0 0-5 16,0 9 3-16,0 0 0 16,0 1 0-16,0-1 0 15,0 0 0 1,0-9 1-16,0 19-3 0,0-19 2 16,0 19 0-1,0-19 2-15,0 0-2 0,0 18 0 16,0-18-2-1,0 0 5-15,0 19-5 16,0-19 4-16,0 0-5 16,0 0 1 15,0 9 3-31,0-9-3 16,0 0-1-1,0 0-5 1,0 0-13-16,0 0 0 0,0 0-5 15,0 0-3-15,0 9-7 0,0-9-1 0,-33 0-6 16</inkml:trace>
  <inkml:trace contextRef="#ctx0" brushRef="#br1" timeOffset="103791.62">4316 8595 7 0,'0'0'12'0,"0"0"3"16,0 0-3-16,0 0-7 0,0 0-1 0,0 0-3 16,0 0 2-16,0 0 1 0,0 9 0 0,0-9 0 15,0 0 0-15,0 9 1 0,0-9 1 16,0 10 1-16,0 8-2 0,0-18 3 0,0 0 3 15,0 19-1-15,0-19 0 0,0 19-1 16,0-19-2-16,0 18 0 0,-33-9 2 0,33 1-2 16,0-1 0-16,0 10-2 0,0-1 1 0,0 1-5 15,0-19 3-15,0 18-3 0,0-8 0 16,0-1 2-16,0 10 1 0,0-1 0 0,0-8 3 16,0 8-1-16,0 1 4 0,33-1-2 0,-33 1 0 15,0 0-4-15,0-1 1 0,0 10-5 0,0-9 3 16,0-1-3-16,0-8 0 0,0 8 3 15,0 1-3-15,0 18 0 0,0-18 0 16,0-1 3-16,0-8 0 0,33 8-2 0,-33 1 2 16,0-1 1-16,0 1-4 0,0 0 0 15,0-19 2-15,0 18 2 0,0-9-4 0,0 10 3 16,0-10-2-16,0 1 2 0,0 8-1 0,0 1 2 16,0-19-3-16,0 18 1 0,0-18-2 15,0 19 3-15,0-19-3 0,0 9 0 0,33-9 1 16,-33 10 0-16,0-1-1 0,0 0 0 15,0 1 2-15,0-1-4 16,0 0 5-16,0-9-1 0,0 19-4 16,0-19 3-16,0 0-1 0,0 0 1 15,0 0-3-15,0 18 0 16,0-18-1-16,0 0 5 0,0 0 0 16,0 19-2-16,0-19 2 15,0 9-4 1,0 1 3-1,0-1-1 1,0 0 1-16,0-9 0 16,0 10 0-1,0-10-3-15,0 0 3 16,0 18-1-16,0-18 1 0,0 0 0 0,0 0-3 16,0 0 0 15,0 0 3-31,0 0-3 0,0 0 2 15,0 0-4-15,0 0 0 0,0 0-6 16,0 0-11-16,0 19-10 0,0-19-3 0,0 0-5 16,0 0-4-16,0 0 2 0,0 0-39 0</inkml:trace>
  <inkml:trace contextRef="#ctx0" brushRef="#br1" timeOffset="105157.11">4432 11088 12 0,'0'0'15'0,"0"0"1"0,0 0-4 0,0 0-4 16,0 0-3-16,0 0 3 0,0 0-2 0,0 0-4 16,0 0-1-16,0 9 5 15,0-9 6-15,0 9-3 0,0 1 0 16,0-1 1-16,0 0-1 0,0 1 1 0,0 8-1 15,0 1-1-15,0-19 0 0,0 9-2 16,0 0 3-16,0 10-5 0,0-10 3 0,0 10-2 16,0-10-1-16,0 0 1 0,0 10 2 15,0 0 2-15,0-10 1 0,0 0-5 0,0 10 2 16,16-10-1-16,-16 10 1 0,0-1 3 0,0 1-1 16,0 0-3-16,0-19-2 0,0 18 2 15,0 1 0-15,0-10-4 0,0 10 2 0,0-1 4 16,0 1 0-16,0-1 6 0,17-8-2 0,-17-1-5 15,0 10-4-15,0-10 2 0,0 10-2 16,0-10-2-16,0 0 1 0,0 10 1 0,0-1-3 16,0-18 0-16,0 19 0 0,0-10 2 15,0 1 0-15,33-1-2 0,-33 10-2 0,0-1 2 16,0-18 0-16,0 19 2 0,0-19-1 0,0 18-1 16,0-8 0-16,0-1 0 0,0 0 1 15,0 1-1-15,0-1 0 0,0 0 0 0,0 0 0 16,0 10 0-16,0-19 0 0,0 19 2 15,0-19-2-15,0 18 0 0,0-18 1 0,0 10 0 16,0-1-3-16,0 0 2 0,0-9 1 16,0 9-1-16,0 1 2 15,0-1-4-15,0 0 2 0,0 10 0 16,0-19 1-16,0 0-3 0,0 19 2 16,33-19 1-16,-33 0-1 0,0 9 0 15,0 0 1-15,0-9-3 0,0 9 3 16,0-9 0-16,0 10-1 15,0-1 0-15,0-9-2 0,0 9 2 16,0 1 1-16,0-10 2 0,0 9-3 16,0-9-2-16,0 9-1 15,0 10 4 1,0-19 2-16,0 0-5 0,0 0 4 0,0 0-2 16,0 18 0-16,0-18-2 31,0 0 3-31,0 0-3 15,0 0-5-15,0 0-18 16,0 0-17-16,0 0-24 0,0 0-14 0,0 0-81 16</inkml:trace>
  <inkml:trace contextRef="#ctx0" brushRef="#br1" timeOffset="107839.23">10914 5153 21 0,'0'-9'19'0,"0"9"-6"15,0 0-1-15,0 0-4 0,0-9-1 0,0 9 1 16,0 0 1-16,0 0 2 0,0-10-1 16,0 10 2-16,0 0 4 0,-33 0 0 0,33 0-3 15,0 0-1-15,0-9 2 0,0 9-1 0,0 0 0 16,0 0 1-16,0 0-2 0,0 0 4 15,0 0-4-15,0 0 2 0,0 0-7 16,0 0 0-16,-33 0-6 0,33 0 1 16,0 0-4-16,0 0 4 0,0 9 0 15,0 1-6-15,0-10 6 0,0 9-2 16,0 0 3-16,0 10-3 0,0-1 1 0,0-18-1 16,0 19 0-16,0 0 0 0,0-19 0 15,0 9 0-15,0 9 0 0,0-8 0 0,33-1 0 16,-33 10 0-16,0-1 0 0,0 1 0 15,0-19 0-15,0 19 0 0,0-10 4 0,0 9-7 16,0 1 4-16,0 0-1 0,33-19 0 0,-33 18 6 16,0 1-1-16,0-1-2 0,0-8 1 15,0-1-2-15,0 19 1 0,0-28-2 16,0 19-1-16,0-1 3 0,0 1-3 0,0-19 0 16,0 18 0-16,33-8 0 0,-33-1 0 0,0 19 0 15,0-28 0-15,0 18-2 0,0-18 2 16,0 19-2-16,0-19 2 0,0 19 4 0,0-19-4 15,0 18 2-15,0-18-5 0,0 10 3 16,0-1 4-16,0 0-4 0,0-9-2 16,0 19 4-16,0-19-2 0,0 18 0 15,0-18 0-15,0 19 0 16,0-19 0-16,0 19-3 16,0-19 5-16,0 0-2 0,0 18 0 0,0-18 2 15,0 0-4-15,0 10 2 0,0-10 2 16,0 9-4-16,0 0 0 0,0 10 2 15,0-19 2-15,0 0-2 16,0 18 0-16,0-18 0 16,0 19 0-1,0-19-3-15,33 0 3 0,-33 0 2 16,0 19-2-16,0-19 0 16,0 0 2-16,0 18-2 15,0-18 1-15,0 0-1 16,0 9 2 15,0-9-4-31,0 0 0 0,0 10 4 16,0-1-2-1,0-9-3-15,0 0-1 16,0 0 2-16,0 0-18 0,0 19-17 16,0-19-15-16,0 0-5 0,0 0-4 0</inkml:trace>
  <inkml:trace contextRef="#ctx0" brushRef="#br1" timeOffset="109353.96">11096 7860 6 0,'0'0'10'0,"0"0"6"15,0 0-3-15,0 0-4 0,0-9-2 0,0 9-2 16,0 0 0-16,0 0-1 0,0 0 4 15,0 0-2-15,0 0 2 0,0-19-3 0,0 19 2 16,-33 0-2-16,33 0 1 0,0 0 0 16,0 0 0-16,0 0 5 0,0 0-1 0,0-19-1 15,0 19-5-15,0 0 3 0,0 0-1 0,0 0 0 16,0 0 0-16,0 0 0 0,0 0-2 16,0 0 0-16,0 0-2 0,-17 0-2 15,17 0 0-15,0 0 2 16,0 19 1-16,0-19-1 0,0 0 2 0,-16 19-1 15,16-19 0-15,0 9 0 0,0 10 1 0,0-10-2 16,0 0-1-16,0 10-1 0,0-19 0 16,-17 18 2-16,17 1-2 0,0-19 3 0,0 19-3 15,0-19 1-15,0 18 2 0,0-8-5 0,0-1 5 16,0 19 2-16,0-28 5 0,0 18-3 16,0 1-1-16,0 0-4 0,0-19 1 0,17 18-2 15,-17-9 0-15,0 10 2 0,0 0-3 16,0-19 0-16,0 18 3 0,0 1-1 0,0-19-2 15,0 18 0-15,0-8 2 0,0-1-1 16,0 0-1-16,0 1 0 0,0-1 1 0,16 10-1 16,-16-19 0-16,0 18 0 0,0-18 2 0,0 0-2 15,0 19 0-15,0-19 2 0,0 0-2 16,0 0-2-16,0 18 2 0,0-18 2 16,0 10-2-1,0-1 0-15,0-9 2 16,0 9-2-16,0 1-3 15,0-10 5-15,0 0 0 16,0 9-2 0,0 9 0-16,0-18-3 15,0 0 3-15,0 0 1 0,0 19-1 16,0-19 2 0,0 0-2-16,0 0-2 0,0 19 4 15,0-19-4 16,0 0 3-31,0 9-1 16,0-9-3-16,0 0 5 0,17 0-2 16,-17 0 2-16,0 9-2 0,0-9 2 15,0 0-6 1,0 0 2 0,0 0 0-16,0 0-3 0,0 0-15 0,0 0-12 15,0-9-8-15,0 9-2 0,0 0-3 0,0 0-5 16</inkml:trace>
  <inkml:trace contextRef="#ctx0" brushRef="#br1" timeOffset="110868.9">11344 9851 7 0,'0'0'12'0,"0"0"5"16,0 0-2-16,0 0-1 0,0 0-2 0,0 0-2 15,0-19-1-15,0 19 0 0,0 0 2 0,0 0-2 16,0 0 3-16,0 0-3 0,0 0 1 16,0 0-4-16,0 0-2 0,0 19-3 0,0-19 1 15,0 0 7-15,0 0 5 16,0 0 0-16,0 18-1 0,0-18 1 0,0 9-3 15,0 1 2-15,0-1 4 0,0 0-7 0,0 10 0 16,0-10-2-16,0 10-2 0,0-1-2 16,0 1 1-16,0-19 4 0,0 19 7 0,0-1-3 15,0-8-5-15,0 8-1 0,0 1 2 16,0-1 4-16,0 1 9 0,0-10-6 0,33 10-4 16,-33 0-7-16,0-1 1 0,0 1-2 15,0-1 2-15,0 1 1 0,0-10 2 0,0 10-2 16,0-1-3-16,33 1-1 0,-33 0 4 15,0-1 0-15,0 1 2 0,0-10-1 0,0 10-2 16,0-10-4-16,0 10 2 0,0-10-4 0,17 10 1 16,-17-1-1-16,0 1 2 0,0-19 0 15,16 9-2-15,-16 10 0 0,0-10 0 0,0 0 2 16,0 1-2-16,0-1 0 0,0 9 0 16,0 1 0-16,0-19 0 0,0 19 0 0,17-19 2 15,-17 18-2-15,0-8 0 0,0-1-2 0,0 0 6 16,0 1-4-16,0-1-2 0,0 9 2 15,0-18 0-15,0 19-2 0,0-19 2 16,0 19 4-16,16-19-6 0,-16 9 2 0,0 0 0 16,0-9 2-16,0 10-2 0,0-1-3 15,0 0 3-15,0-9 2 0,0 9-6 0,0 1 7 16,0 8-2-16,0-18-5 16,0 19 4-16,0-19 3 0,0 9-3 15,0 1 3-15,17-10-3 0,-17 9 0 16,0 0-2-16,0-9 0 0,0 9 4 0,0 1-1 15,0-10 0-15,0 9-4 16,0 0 5-16,33-9 1 0,-33 10-3 16,0-10-3-16,0 18 7 15,0-18-8 1,0 0 5-16,0 0 2 0,0 0-2 0,0 0 0 16,0 0 1-1,0 0-7-15,0-18-15 16,0 18-45-16,0 0-25 0,0 0-21 0,-33-10-7 15</inkml:trace>
  <inkml:trace contextRef="#ctx0" brushRef="#br2" timeOffset="118096.93">2315 6623 44 0,'0'0'24'15,"0"-19"-5"-15,0 19 0 0,0 0 0 16,0 0 5-16,0 0 0 0,0 0-4 0,0 0-5 15,0 0-5-15,0 0-6 0,0 0 0 16,0 0-6-16,0 0 5 0,0 0-1 16,0 0 1-1,33 0 6-15,-33 0 4 0,0 19-1 0,0-19 8 16,0 0 0-16,0 18-3 0,0-18 2 16,0 19-1-16,0-19-1 0,0 19-8 0,0-10-4 15,0 10-2-15,0-1 2 0,0 1-2 0,0-1-1 16,0 1-2-16,0 0 0 0,33-1 0 15,-33 10 1-15,0-9 0 0,0-1 1 0,0 1-2 16,0-19 0-16,0 19-2 0,0-10 4 16,0 0-4-16,0 0 2 0,0 10 0 15,0-19-3-15,33 19 3 0,-33-19 0 0,0 0-4 16,0 18 1-16,0-18-30 0,0 0-23 16,0 0-13-16,0 0 0 0,0 0 6 0</inkml:trace>
  <inkml:trace contextRef="#ctx0" brushRef="#br2" timeOffset="118545.48">2480 6800 28 0,'0'9'15'0,"0"0"-8"0,0 0-2 15,0 10-3-15,0-19 7 0,34 0 2 0,-34 19 0 16,0-19 1-16,0 0-4 0,16 18-1 16,17-18-5-16,-33 0 7 0,0 0-2 0,33 0 4 15,-33 0-3-15,33 0 1 0,0-18 0 16,-33 18 2-16,33 0-1 0,-33 0 3 0,34-19 4 15,-34 19 4-15,0-19 7 0,16 10 3 16,-16 0 2-16,33 0-6 0,-33-1-4 0,0 1-1 16,0 9-7-16,0-19 1 0,0 19 0 0,0-18-5 15,-33 18-4-15,17-19-3 0,16 19-1 16,0-18-3-16,-34 8 4 0,34 10-4 16,-33-9 0-16,0 9 0 0,33-9-2 0,-33 9 0 15,33 0 4-15,-33 0-2 0,33 9 2 0,-33-9-2 16,17 9-2-16,16-9-4 0,-34 10 8 15,34 8-4-15,0-18-2 0,-33 19-4 0,33-1-7 16,0-18-33-16,0 19-17 0,0-19-13 0,0 9 3 16,0 1 3-16</inkml:trace>
  <inkml:trace contextRef="#ctx0" brushRef="#br2" timeOffset="118912.76">2993 6623 37 0,'0'0'29'0,"0"-19"-5"0,0 19-5 15,0 0 2-15,0 0 3 0,-33 0 0 0,33 0-1 16,0 0-4-16,0 0-7 0,-17 0-3 15,17 0-7-15,0 0 7 0,0 0 2 0,0 0 1 16,0 19 0-16,0-19-2 0,0 18 10 0,0-18-1 16,0 19-1-16,0-19-1 0,0 19 2 15,0-10 3-15,0 10 2 0,0-1 6 0,0 1-8 16,0-1-7-16,0 1-2 0,0-10-5 16,0 10-2-16,17-1-2 0,-17 1-7 15,0 0 3-15,0-19 0 0,33 18 0 0,-33 1 3 16,0-19-3-16,0 9 1 0,0 1-1 15,0-10-2-15,0 9-5 0,33 0 4 0,-33-9-31 16,0 0-31-16,0 9-22 0,0-9-2 0,0 0 5 16,0 0 8-16</inkml:trace>
  <inkml:trace contextRef="#ctx0" brushRef="#br2" timeOffset="119828.38">4233 6558 49 0,'0'-10'23'0,"0"1"-1"16,0 9 0-16,0-18 13 0,0 18 3 0,-33-19 5 16,33 19 7-16,0 0 1 0,0-19 5 15,0 19-1-15,0 0 3 0,0 0-12 16,0 0-25-16,0 0-10 0,0 0-4 0,0 0-4 16,0 0 3-16,0 19 2 0,0-19-6 15,0 19 1-15,0-1-1 0,0-18-2 16,0 19 7-16,0-1 2 0,0 10-6 0,0-9-1 15,0-1 0-15,0-18 2 0,0 19-4 16,0 0 2-16,0-10 0 0,33 10-4 0,-33-1 2 16,0 1 2-16,0-19-5 0,0 18 0 0,0 1-3 15,0-19 6-15,0 9-26 0,0 1-41 16,0-1-21-16,0 0-9 0,0-9-1 0,0 9 9 16,17-9 15-16</inkml:trace>
  <inkml:trace contextRef="#ctx0" brushRef="#br2" timeOffset="120343.99">4167 6586 31 0,'0'-19'22'16,"0"10"-7"-16,0-10 0 0,0 19 1 0,0-18 0 15,0-1 1-15,0 19-2 0,0-19-5 16,0 1-3-16,0 8-5 0,33 1 1 15,-33 0 2-15,0 0 2 0,33-1-2 0,-33 10-2 16,17 0-2-16,16-18 1 0,0 18-2 0,-33 0 0 16,33 0 0-16,-33 0 2 0,33 0 0 15,-33 18 1-15,0-18 2 0,33 0-2 0,-33 10 3 16,0-1-1-16,0 0-1 0,0 0 0 0,0 1 5 16,0 8-2-16,0-18-1 0,-33 19 0 15,33 0-3-15,0-19-2 0,-33 18 1 0,33-18-1 16,-33 9-1-16,33-9 0 0,-33 10 1 15,33-1-1-15,-33 0 0 0,16-9-3 0,17 10 6 16,-33-10-3-16,33 0 2 0,-33 18-2 16,33-18 1-1,0 0 3 1,0 0 1-16,0 0-5 0,33 0 2 16,-33 19-1-16,33-19 2 15,-33 18-3-15,17-18 0 0,-17 0 0 0,33 0 1 16,-33 19 1-16,33-19 3 0,-33 0-2 15,33 9-1-15,-33 1 1 0,33-1-3 0,-33 0 0 16,33-9 0-16,-33 10 2 0,17 8-2 16,-17-18 0-16,16 19 0 0,-16-19 2 0,17 0-2 15,-17 18-2-15,33-18-2 0,-33 19 2 16,0-19-2-16,0 9-20 0,0-9-13 16,0 10-14-16,0-1-4 0,0 0 0 15</inkml:trace>
  <inkml:trace contextRef="#ctx0" brushRef="#br2" timeOffset="120877.79">4746 6576 28 0,'0'-9'31'16,"0"9"-3"-16,0-9-3 0,0 9 3 0,0 0 0 15,0-10 0-15,0 10-4 0,0 0-5 16,0 0-4-16,0 0-5 0,-33 10 5 0,33-1 0 16,-33 0 6-16,16 1 2 0,17 8-9 0,-16-18-5 15,-1 19-2-15,17-1-2 0,0-18-4 16,-33 19-1-16,33-10 0 0,0 1 3 0,0-1-3 15,0 0 0-15,0 1 0 0,0 8 0 16,0-18 0-16,0 19 2 0,0-19 0 0,0 0-1 16,33 0 1-16,-33 0 0 15,0 0 1-15,0 0-3 0,0-19 0 16,17 19 2-16,-17 0-2 0,16-18 5 0,-16 8 7 16,17 1 6-16,-17 0-5 0,33-1-7 15,-33 1-3-15,0 9-3 0,0-19 15 0,0 19 9 16,0 0-2-16,0-18-2 0,0 18-11 15,0 0-3-15,0 0-4 0,33 0-6 16,-33 0 2-16,0 0 2 0,0 0 1 16,0 18 1-16,33-18-2 0,-33 19 0 15,0-19 0-15,33 9 0 0,-33 1 0 0,0-1 0 16,0 0 0-16,33 19 0 0,-33-28 2 0,0 19 0 16,17-19-5-16,-17 18-1 0,16-18 2 15,-16 0-1-15,17 19-5 0,-17-19-44 0,0 0-26 16,0 9-13-16,33-9-1 0,-33 0 10 15</inkml:trace>
  <inkml:trace contextRef="#ctx0" brushRef="#br2" timeOffset="121343.12">4961 6586 42 0,'0'0'37'0,"0"-10"-5"0,0 10-3 16,0 0-13-16,0 0-7 0,0 0-6 15,0 0-1-15,0 10-2 0,0 8 1 16,0-18-1-16,0 19 0 16,0-19 17-16,0 18 5 0,33 1-1 0,-33-19-3 15,0 9-8-15,0 1-1 0,0-1-4 0,0 10 0 16,0-1-5-16,0-18 0 0,0 19 2 16,0-19-2-16,0 18 0 0,0-18 0 0,0 0 1 15,0 19 1-15,0-19 4 0,0 0 21 16,0 0 16-16,0 0 23 0,0 0-1 0,0 0-22 15,0-19-15-15,0 19-15 0,0-18 6 16,0 18 7-16,33-19-3 0,-33 1 1 0,0-1-11 16,0 10-3-16,0-10 1 0,0 19 1 15,33-19 0-15,-33 1-5 0,0 18 0 0,0-19-7 16,0 19 4-16,17-18 8 0,-17 18-1 0,0-10-1 16,16 10-6-16,-16 0-6 15,0 0 0-15,17 0 3 0,-17 0-3 0,0 0 4 16,33 10-2-16,-33-10-2 0,0 18 2 15,0-18 2-15,0 19 2 0,0-19-4 0,0 18-2 16,0-18 4-16,0 19-2 0,33-19 0 0,-33 9 0 16,0 1 5-16,0 8-10 0,0-8 0 0,0 8 2 15,0-18-1-15,0 19-15 0,0-1-34 16,0-18-28-16,0 0-18 0,0 19-13 0,0-19 4 16,33 0 5-16,-33 0 15 0</inkml:trace>
  <inkml:trace contextRef="#ctx0" brushRef="#br2" timeOffset="121559.19">5424 6586 39 0,'-33'-10'43'0,"33"10"-5"16,0 0-3-16,0 0-3 0,0 0-14 0,0 0-11 15,0 0-3-15,0 0 0 0,0 0-3 0,0 10 4 16,0 8 9-16,0-18-2 0,0 19-4 15,0-19-1-15,0 18 6 0,0 1 4 0,0-19-6 16,33 9-8-16,-33 1 2 0,0-1-3 16,0 10 0-16,0-1-4 0,0-18 0 0,0 19 0 15,0-19-10-15,0 18-22 0,0-18-26 0,0 0-15 16</inkml:trace>
  <inkml:trace contextRef="#ctx0" brushRef="#br2" timeOffset="121758.93">5391 6428 187 0,'-33'-10'66'0,"33"-8"-25"0,0 18 15 16,0-19 15-16,0 19-4 0,0 0-32 16,0-19-15-16,0 19-12 0,0 0-5 15,0 0-1-15,0 0-4 16,0 0-3-16,0 0 1 0,0 0-38 15,0 19-42-15,0-19-14 0,0 0-3 0,0 0-1 16</inkml:trace>
  <inkml:trace contextRef="#ctx0" brushRef="#br2" timeOffset="122875.12">2530 9190 9 0,'0'0'21'0,"0"-9"2"15,0 9 1-15,0-9-5 0,0 9-1 0,0 0 7 16,0-10 2-16,0 10 5 0,0 0 5 16,0 0 1-16,0 0-4 0,0-18 1 0,0 18-3 15,0 0-8-15,0 0-6 0,0 0-8 16,0 0-5-16,0 18-4 15,0-18-1 1,33 19 4-16,-33-1-2 0,0 1 1 0,0 9-1 16,0-9 2-16,0-1-4 0,0 1 2 0,0-1-2 15,0 1 0-15,0 9 2 0,0-10 0 16,0 1-2-16,0-10 0 0,0 1-3 0,0 8 3 16,0-8 0-16,33-1-7 0,-33 0 3 15,0 10-13-15,0-19-33 0,0 18-19 0,0-18-12 16,0 0 3-16,0 0-60 0</inkml:trace>
  <inkml:trace contextRef="#ctx0" brushRef="#br2" timeOffset="123974.11">2844 9218 7 0,'0'0'5'0,"0"0"3"0,0 0 2 15,0 0-1-15,0 0-2 0,0 0-1 16,0 0-2-16,0 0-2 0,0 0 0 15,0 0 0-15,0 0-1 0,0 0 0 16,0 0 0-16,0 0 2 0,0 0 0 16,0 0 1-16,0 0 0 0,0 0 1 15,0 0-2-15,0 0 0 0,0 0-1 16,0 0-1-16,0 0 1 16,0 0-1-16,0 0 1 78,0-9-2-63,0 9-2 17,0 0 3-32</inkml:trace>
  <inkml:trace contextRef="#ctx0" brushRef="#br2" timeOffset="124057.19">2844 9218 90 0,'0'0'-14'0,"0"0"-6"0,0 0-33 0</inkml:trace>
  <inkml:trace contextRef="#ctx0" brushRef="#br2" timeOffset="125923.07">2910 9144 14 0,'0'0'19'15,"0"0"-1"-15,0-19-1 0,0 19-4 0,-33 0 0 16,33 0 2-16,0 0 1 0,0 0-2 15,0 0-2-15,0 0-7 0,0 0-2 0,0 0 0 16,0 19 1-16,0-19 1 0,-33 18-1 16,33-18 1-16,0 19-1 0,0-1 0 0,0-8 0 15,0 8-2-15,0 1 3 0,0 0 7 16,0-1-6-16,0-18-1 0,0 9-1 0,0 1-2 16,0 8-2-16,0-8 4 0,33-10-4 15,-33 9 1-15,0 0 3 0,33-9-4 0,-33 0 1 16,33 0-1-16,-33 0 1 0,17 0 1 15,16-9-2-15,-33 9 0 0,33-9 2 16,-33-1 10-16,0 10 11 0,33-9 1 16,-33 0-7-16,0-1-7 0,0 1-4 0,0-9 7 15,0 18 3-15,0-19 0 0,0 19-2 0,0-19-3 16,0 1 2-16,0 8 0 0,0 1-3 16,-33 0-5-16,33 0-2 0,0-1-1 15,-33 10 2-15,33-18-3 0,-33 18-3 0,16 0 2 16,17-19 0-16,-33 19 0 0,33 19-2 15,-33-19-3-15,33 0-3 16,0 0-15-16,-33 0-12 0,33 18-5 0,0-18-5 16,0 0-3-16,-33 10-3 0,33-1-2 15,0 0-1-15</inkml:trace>
  <inkml:trace contextRef="#ctx0" brushRef="#br2" timeOffset="126372.3">3092 9125 58 0,'0'-19'20'0,"33"10"-9"16,-33 9-3-16,0-9 0 0,0 0-1 15,33-1-5-15,-33 10-2 16,17-9 1-16,16 18-1 0,-33-9 0 15,33 0 0-15,-33 10 2 0,33-1 0 16,-33-9 6-16,0 9-3 0,0 19 0 0,33-28 1 16,-33 19 7-16,0-19 3 0,0 18 1 15,0-8-1-15,0-1-1 0,0 0-2 0,-33 10-2 16,33-10-6-16,0 0-2 0,-33 10-2 16,33 0 2-16,0-19 2 0,-33 18 1 0,33-18 5 15,0 0-5-15,-33 9 0 0,33 1-3 0,-17-10-1 16,17 9 0-16,0-9 0 0,0 9 1 15,0-9 3-15,0 0 2 16,0 0 2-16,0 0 5 0,0 0 5 0,0 0-7 16,0 0 2-16,0 0 1 0,0 0 4 0,17 0-6 15,16 0 2-15,-33 0-10 0,33 0 0 16,-33 0-4-16,33-9-2 0,-33 9 0 16,33 0 0-16,0-9 0 0,-33 9-3 0,33 0 3 15,-33 0-2-15,17 0-5 0,-17 0-23 0,33 0-27 16,-33 0-20-16,0 0-7 0,0 0 6 0</inkml:trace>
  <inkml:trace contextRef="#ctx0" brushRef="#br2" timeOffset="127241.97">4713 8883 40 0,'0'0'17'0,"0"-18"3"0,-33 8 5 0,33 1 7 16,0 0 7-16,-17-1-4 0,17 1 3 15,0 9 7-15,0-9 8 0,0 9-2 0,0-10-4 16,-16 10-17-16,16 0-12 0,0 0-12 0,0 10-2 15,0-10 7 1,0 9 2-16,16 0 2 0,-16 10 1 0,0-10 1 16,0 19-3-16,0-9-2 0,0-1-3 0,17-8-6 15,-17 8-1-15,0 1-2 0,0-1 2 16,33 1 1-16,-33 0-3 0,0-1 1 0,0-8 2 16,0 8-3-16,0 1-4 0,0-10-3 15,0 19 0-15,0-28-47 0,0 19-24 0,0-1-8 16,0-18-7-16,0 10-1 0,0-10 7 15</inkml:trace>
  <inkml:trace contextRef="#ctx0" brushRef="#br2" timeOffset="127853.97">4680 8827 31 0,'0'-9'18'0,"0"0"-5"0,0-1-3 0,33 10-3 15,-33 0 1-15,0-18-3 0,33 18-1 16,-33-19-2-16,33 19 3 0,-33 0 7 16,33 0-4-16,-33 0-5 0,0 0 0 0,33 0-3 15,-33 0 1-15,17 0 1 0,-17 0-2 16,16 0 0-16,1 19 0 0,-17-19 2 15,33 0 1-15,-33 18 0 0,0-18 0 0,0 0 10 16,0 10 7-16,0-1 0 0,0 0-8 0,-33 1-3 16,33-1-4-16,-17 0-1 0,1 1-2 15,16 8-2-15,-17-18 0 0,17 19 2 0,-33-19-1 16,33 0-3-16,0 18 2 0,0-18 0 16,-33 0 0-16,33 10 0 0,0-10 0 0,0 9 2 15,0 0-4-15,0 1 2 16,0-1 0-16,0-9 1 15,0 9 1-15,33 0-2 0,-33-9 1 0,0 19 0 16,33-19 1-16,-33 0 0 0,17 19-2 0,-1-19 0 16,1 0 0-16,16 0 0 0,-33 18 0 0,33-18 0 15,-33 0 1-15,0 10-1 0,0-1 0 16,33-9 0-16,-33 9 4 0,0-9 3 16,0 10 5-16,0-10 7 0,0 9 8 0,0-9-1 15,0 9-9-15,0-9-7 0,0 0-3 16,-33 9 12-16,33 10 8 0,-33-19-12 0,33 0-2 15,-33 19-10-15,16-19 1 0,1 18-2 16,-1-18-2-16,17 0 0 0,-33 0 0 0,33 10 0 16,-33-1 1-16,33-9 2 0,-33 9-5 0,33 0 3 15,-33-9-6-15,33 10 3 0,-33-10-5 16,33 0 3-16,-17 9-16 0,17-9-16 0,0 0-9 16,-16 0-12-16,16 0-2 0,0 0 0 15,0 0 9-15,16-9 0 0</inkml:trace>
  <inkml:trace contextRef="#ctx0" brushRef="#br2" timeOffset="128353.27">5275 8976 41 0,'0'-9'26'0,"0"9"-2"16,0-9-2-16,-33 9-2 0,33 0-6 0,0 0-6 16,-33 0 1-16,33 0 3 0,-33 0 5 15,33 9 3-15,-33-9-8 0,33 9 0 0,-33 0-6 16,16 10-2-16,17-19 2 0,-16 19 5 16,16-19-1-16,-17 18-2 0,17-8-4 0,0-1-1 15,0 0 2-15,0 1-2 0,0-1 2 16,0 0-2-16,0 0 1 0,17 10-7 0,-17-19 6 15,0 0-1-15,16 19-2 0,-16-19 2 0,17 0-2 16,-17 0 4-16,0 0-2 0,33 0 1 16,-33 0 4-16,0 0 6 0,0-19 7 0,33 19 10 15,-33 0-1-15,0-19 6 0,0 19-5 0,0-18-1 16,0 9-8-16,33-1-1 0,-33 1-2 16,0 0 1-16,0-1-7 0,0-8 8 0,0 18 0 15,0 0 4-15,0-19-2 0,0 19-12 0,0 0-2 16,0 19-8-1,0-19 0-15,33 0-2 16,-33 18 2-16,0-18 3 0,0 10-5 16,33-1 2-16,-33 10 2 0,0-10-1 0,0 0-1 15,17 0 0-15,-17-9-2 0,16 19 6 0,-16-19-6 16,17 19-1-16,-17-19-1 0,33 0-3 16,-33 18-4-16,0-18-42 0,0 0-35 0,0 0-13 15,0 0-7-15,0 0 9 0,0 0 10 16</inkml:trace>
  <inkml:trace contextRef="#ctx0" brushRef="#br2" timeOffset="128838.45">5358 8827 40 0,'0'-9'24'0,"0"0"-2"0,0-1 1 0,-33-8 5 15,33 18 3-15,-17 0-7 0,17-19-1 16,0 19-7-16,0 0-9 0,0 0-4 0,0 0-1 15,0 0 1-15,0 0-2 16,0 19-1-16,0-19 0 0,17 18 0 16,-17-18 1-16,0 10-1 0,33-1 21 0,-33 10-2 15,0-1-4-15,0-8-4 0,0 8 12 16,0 1-2-16,33 9-5 0,-33-10-10 0,0 1 0 16,0 18-3-16,0-18-3 0,0-1 1 0,0 1-1 15,33 0 0-15,-33-10 1 0,0 9-1 16,0 1 0-16,0-19 2 0,0 19-2 0,0-19 18 15,0 0 24-15,0 0 20 0,0 0 9 16,0 0-10-16,0 0-19 0,0 0-15 0,0 0-18 16,0-19-3-16,0 19-3 0,0-28 0 0,33 19 0 15,-33-10-3-15,0 10 3 0,33-10 8 16,-33 19 1-16,0-18-7 0,0-1-5 0,17 19 5 16,-1-19-7-16,-16 19 4 15,17 0-1-15,-17 19-1 0,33-19 0 16,-33 0 0-16,0 0 2 0,0 19-4 15,0-19 4-15,0 18-2 0,0-8-5 0,0-1 8 16,0 0-3-16,0 1 5 0,0-1-5 0,0 0 0 16,0 0 2-16,0 10 1 0,-33 0 3 15,33-19-9-15,-17 18-3 0,1-18-5 0,16 0-43 16,-17 10-28-16,17-1-16 0,-33-9-2 0,33 0-1 16,0 9 0-16,0-9 3 0</inkml:trace>
  <inkml:trace contextRef="#ctx0" brushRef="#br2" timeOffset="129303.29">5639 8883 37 0,'33'0'28'0,"-33"0"-7"0,0 0-8 0,0 0-5 15,0 0-6-15,0 0-1 0,0 0 1 16,0 0-1-16,0 19 10 0,0-19 5 15,0 18-1-15,0-18 4 0,0 10 1 0,0 8-6 16,0-8 0-16,0-1 3 0,0 9-5 0,0 1-5 16,33-19-3-16,-33 19 3 0,0-19 7 0,0 18 10 15,0-18 2-15,17 0-3 0,-17 0-11 16,33 10-2-16,-33-10-6 0,0-10 2 16,33 10 6-16,-33 0 8 0,0 0 4 0,33 0 3 15,-33-18 9-15,0 18 8 0,0-19-6 0,0 19 2 16,33-28-13-16,-33 19 2 0,0 0 2 0,0-10 7 15,0 10 1-15,0-1-4 0,0 10-5 16,0-18 5-16,0 18 0 0,0-19-7 0,0 19 4 16,0 0-8-16,0 0-7 0,0-18-11 0,0 18-3 15,0 18-2-15,0-18-5 16,0 0 4-16,0 19 3 0,0-19-1 16,0 18-2-16,0-18 0 0,0 19 6 15,0-10-6-15,0 1 2 0,0 8-2 0,33-9 0 16,-33 10 3-16,0-19-3 0,0 19 5 15,33-19-5-15,-33 18-5 0,0-18 5 0,0 10-10 16,17-1 0-16,-17-9-34 0,33 9-49 0,-33-9-30 16,0 0-32-16,0 10-7 0,0-10 2 0,0 0 19 15</inkml:trace>
  <inkml:trace contextRef="#ctx0" brushRef="#br2" timeOffset="130385.9">2811 11664 23 0,'0'-18'22'0,"0"18"-4"0,0 0-1 0,0-19 1 0,0 19 6 15,0-9 1-15,0 0-1 0,-33-1-3 16,33 10-1-16,0-9 3 0,0 0 5 0,0 9 2 16,0 0 3-16,0-10-6 0,0 10-10 15,0 0-7-15,0 0-8 0,0 0 0 0,0 10-1 16,0-1 13-1,33 0 1-15,-33 1 10 0,0-1 0 16,0 19-6-16,0-10 14 0,0-8-7 0,0 8-9 16,0 1-6-16,33 0-6 0,-33-1-2 0,0 1 0 15,0-1-1-15,0-8-2 0,0 8-3 16,0 1 5-16,0-10-2 0,33 0 2 16,-33 10-2-16,0 0 0 0,0-19 0 0,0 18-3 15,0-18-2-15,0 0 0 0,0 10-4 0,0-10-39 16,0 0-33-16,0 9-9 0,0-9-2 15,0 0 2-15,0 0-70 0</inkml:trace>
  <inkml:trace contextRef="#ctx0" brushRef="#br2" timeOffset="130801.97">2993 11720 7 0,'0'0'3'0,"0"10"-2"0,0-10 1 0,0 18 21 16,0-18-5-16,0 0-7 0,0 19-6 0,0-19-1 16,0 18 11-16,0-18-2 0,0 10-8 0,0-1-3 15,33 0 1-15,-33 1 7 0,0-1-6 16,0 0 0-16,33 0 7 15,-33-9 4-15,0 19 1 0,33-19-1 0,-33 0-6 16,33 0-3-16,-33-19-3 0,33 19-1 0,-33-9 1 16,17 0 9-16,16 9 11 0,-33-9 8 15,33-1 1-15,-33 1 4 0,0 0 0 0,0-1 0 16,33 10-3-16,-33-18-1 0,0 18-9 16,0-19-11-16,0 1 7 0,-33 8-5 0,33 1-8 15,0 0-2-15,-33-1-2 0,33 1-1 16,-33 0-1-16,16-1 0 0,17 10-2 0,-33 0 2 15,0 0-5-15,33 0 5 0,-33 0-3 0,33 0-1 16,-33 0-11-16,33 10-16 0,-33-10-12 16,33 9-11-16,0 0 6 0,-33 1-9 0,33-1-7 15,0 0 1-15,-17 1 6 0,17-10-58 16</inkml:trace>
  <inkml:trace contextRef="#ctx0" brushRef="#br2" timeOffset="131167.51">3423 11627 58 0,'0'-9'25'0,"0"0"0"15,0-1 7-15,0 10 2 0,0-9-10 0,0 9-5 16,-33 0-10-16,33 0-3 0,0 0-2 15,0 0-2-15,0 9-2 0,0 1 0 16,0-1 12-16,0 19-2 0,0-28 6 16,-17 18-8-16,17 1-2 0,0-10 1 0,0 10 12 15,0 0 2-15,0-1 1 0,0 1-9 16,17-1-4-16,-17-18 14 0,0 19 15 0,33-10-4 16,-33 1 9-16,0-1-11 0,33 0-6 0,-33-9-4 15,33 0-10-15,0 9-3 0,-33-9-6 16,33 0 0-16,0-9-3 0,-16 9 5 0,16 0-5 15,0-9-5-15,0 9 0 0,-33-9 1 16,33 9 1-16,0-10-28 0,-33 10-44 0,0-9-20 16,33 9-20-16,-33-9 12 0,0-1 10 0</inkml:trace>
  <inkml:trace contextRef="#ctx0" brushRef="#br2" timeOffset="131385.17">3605 11646 33 0,'0'0'48'0,"-17"0"-3"0,17 0-8 0,0 0-16 16,0 0-10-16,0 0-7 0,0 0 2 15,0 18 3-15,0-18 10 0,0 10 6 0,0-1 6 16,17 10-2-16,-17-1 6 0,0 10-6 16,0-9-5-16,33-1-6 0,-33-8-12 0,0 8 2 15,0 1-5-15,0 18-3 0,0-18 2 0,0-1-7 16,0 1-2-16,0-1-16 0,0 10-37 15,0-9-27-15,0 0-14 0</inkml:trace>
  <inkml:trace contextRef="#ctx0" brushRef="#br2" timeOffset="133399.13">4928 11385 41 0,'0'-9'23'0,"33"0"1"16,-33-1 1-16,0 1 4 0,0 0-3 0,33 0 7 15,-33 9 0-15,0-10 11 0,0 1 6 0,0 9 13 16,0-9 2-16,0 9-10 0,0 0-9 16,0 0-1-16,0 0-12 0,0 0-12 0,-33 0-7 15,33 9-8-15,-33 0-1 0,33 1 0 16,-33-1 0-16,0 9 1 0,16 1-4 0,-16 9 5 15,0-9-7-15,33-1 0 0,-33 1 0 16,0-1 0-16,0 1 4 0,16 9-2 0,1-10-4 16,16-8 2-16,-17 8 0 0,17-8 0 0,0 8 0 15,0-8 1-15,0-1 2 0,0 0-1 16,17 10 2-16,-1-19-7 0,1 18 3 0,16-18 2 16,-33 0 0-16,33 0-2 0,-33 0 2 15,33 0-4-15,0 0 0 0,0 0 2 0,-33-18-6 16,17 18 3-16,16 0-4 0,0 0-32 0,-33 0-38 15,0-19-23-15,33 19-10 0,-33 0-2 16,33-9 19-16,-33 9-74 0</inkml:trace>
  <inkml:trace contextRef="#ctx0" brushRef="#br2" timeOffset="133914.94">5077 11302 15 0,'0'0'20'16,"0"-19"0"-16,-17 19-3 0,17 0-2 0,0 0 0 16,0-19-1-16,0 19 2 0,0 0-1 0,0 0 0 15,0-9-6-15,0 9-5 0,0 9-1 16,0 10-1-16,0-19 5 15,0 19-2-15,0-10 7 0,0 0 7 0,0 19 1 16,0-9-4-16,0-1 5 0,17 1 7 16,-17 0-8-16,0-1-8 0,0 10-4 0,16-9-4 15,-16-1-2-15,0 1-4 0,0-1 4 16,0-8 0-16,0 8-2 0,0-8 3 0,17-1-3 16,-17 0 0-16,0 1 2 0,0-10 13 15,0 0 33-15,0 0 17 0,0 0-3 16,0 0-27-16,0 0-13 0,0-10-14 0,0 1-2 15,0 0-2-15,0-1 0 0,0-8-1 16,33 8 1-16,-33-8 3 0,0-1-4 0,0 1 5 16,0-1 2-16,33 10 7 0,-33-1 3 0,0 1-1 15,0 0-9-15,33 0-2 0,-33 9-4 16,0 0-1-16,0 0-7 0,0 0 6 16,0 0 1-16,33 9 0 0,-33 0-1 0,0 0 0 15,0 1 0-15,33 8 0 0,-33-8-2 0,0-1-6 16,0 19 9-16,17-28-3 0,-17 18 0 0,16-18 0 15,-16 19 0-15,0-10 0 0,17 1-11 16,-17-1 3-16,0 0-17 0,0 1-54 16,0-1-29-16,0 0 1 0,0 10 3 0,0-19 0 15,0 0 12-15</inkml:trace>
  <inkml:trace contextRef="#ctx0" brushRef="#br2" timeOffset="134331.62">5391 11404 39 0,'0'0'30'0,"0"0"-2"16,0 0-7-16,0 0-9 0,0 0-8 16,0 0-2-16,0 0 0 0,0 0 0 15,33 0-2-15,-33 0 3 0,0 19 14 0,0-19 3 16,33 9-2-16,-33 0-9 0,0 10-2 0,33-10 14 15,-33 0-7-15,0 1-5 0,17 8-5 16,-17 1-2-16,0-19 1 0,0 18-3 0,16-18 0 16,-16 10 0-16,0-1 3 0,0 0 15 15,0-9 9-15,0 0 6 0,0 0 8 16,0 0 16-16,0 0 15 0,0 0-18 0,0 0-12 16,-16-9-7-16,16 9 6 0,0-9 0 15,0-1-7-15,0 10-19 0,0-18-4 0,0-1-7 16,0 10 1-16,16-10-5 0,-16 1 1 0,0-1-1 15,17 10 0-15,-17 0 2 0,33-10-2 16,-33 0-3-16,0 1 3 0,33 8-4 0,-33 1 4 16,0 0-6-16,33 0 3 0,-33 9-3 15,0-10-1-15,33 10-27 0,-33 0-49 0,0 0-30 16,0 0-8-16,0 0 1 0,33 10 9 0,-33-10-79 16</inkml:trace>
  <inkml:trace contextRef="#ctx0" brushRef="#br2" timeOffset="134565.87">5755 11423 87 0,'0'-19'40'0,"0"19"-5"0,0 0-4 0,-33 0-15 15,33 0-8-15,0 0-2 0,0 0 1 16,0 0 6-16,0 19 1 0,0-19 6 15,0 9-2-15,0 0-10 0,33 0-3 0,-33 1 0 0,0 8-2 16,0-8 0-16,0-1-3 0,0 0 0 16,0 10 2-16,0-19-2 0,33 18 0 15,-33-18 0-15,0 0-2 0,0 10-2 0,0-1-5 16,0 0-34-16,0-9-21 0,0 0-13 0</inkml:trace>
  <inkml:trace contextRef="#ctx0" brushRef="#br2" timeOffset="134781.31">5755 11264 113 0,'0'-18'36'0,"0"9"-18"0,0-10 22 16,-33 10 6-16,33-1-12 0,0 1-16 0,0 9-10 15,0-9-3-15,33 9-5 16,-33 0-4-16,0 0 2 15,0 0-3-15,0 0-25 0,0 0-17 16,33 9-6-16,-33 0-3 0,0-9 0 0</inkml:trace>
  <inkml:trace contextRef="#ctx0" brushRef="#br2" timeOffset="135231.79">6185 11302 38 0,'33'-19'34'0,"-33"19"-2"0,0 0-3 16,0-19 1-16,0 10 6 0,0 9 0 16,0-9 8-16,0 0 4 0,0 9 3 0,0-10-1 15,0 10-3-15,0 0-10 0,0 0-5 0,0 0-16 16,0 0-1-16,0 0-7 0,-33 0-3 0,33 0-2 15,-33 10 0-15,16-1-1 0,17-9 2 16,-33 9-2-16,33 0-1 0,-33 10 1 0,33-19 3 16,0 19-3-16,-33-10-2 0,33 0 3 15,0 1-3-15,0-1 0 0,0 0 0 0,0 0 4 16,0 1-4-16,33-1 5 0,-33 0-3 16,33 10-1-16,0-19 2 0,-33 0-2 0,50 19-1 15,-17-19 2-15,0 0-4 0,0 9 2 0,0-9 1 16,0 9 1-16,-33-9 1 0,17 0 2 15,16 9 6-15,-33-9 5 0,33 0-6 0,-33 0 12 16,0 10 13-16,0-10 17 0,0 0 26 16,0 0 18-16,0 9-19 0,-33-9-40 0,0 9-17 15,16-9-8-15,-16 10-5 0,0-10-7 0,0 9 4 16,0 0-2-16,0-9-6 0,-17 19-5 16,17-19-5-16,0 18-66 0,0-18-49 0,0 0-32 15,0 0-1-15,0 10 1 0,16-1 9 0</inkml:trace>
  <inkml:trace contextRef="#ctx0" brushRef="#br2" timeOffset="138211.69">9525 5516 52 0,'0'0'26'0,"0"0"-4"16,0-19 1-16,0 10 12 0,0 0 6 15,0 9 0-15,0-10 8 0,0 10-2 0,0 0-11 16,0 0-17-16,0 0-11 0,0 0 0 16,0 0-1-16,0 0 3 0,0 10 5 0,0-1 10 15,0 19 3-15,-17-28-10 0,17 19-6 0,0-1-4 16,0 1-1-16,0-1-2 0,0-8-2 15,0 8 4-15,0 1-1 0,0-1 1 0,0 1-3 16,0 0-2-16,0-19 0 0,0 18-2 16,0-8 0-16,17-1 0 0,-17 0 3 0,0 10-3 15,0-19-7-15,0 0 2 0,0 18-3 16,17-18-24-16,-17 0-37 0,0 0-18 0,0 19-9 16,0-19 3-16,0 0-79 0</inkml:trace>
  <inkml:trace contextRef="#ctx0" brushRef="#br2" timeOffset="138628.04">9740 5535 27 0,'-17'0'24'0,"17"0"-6"0,0 0-7 16,0 0-7-16,0 0 0 0,0 18-3 15,0-18 3-15,0 0 8 0,0 19 3 0,0-19-7 16,0 18-1-16,0-18 1 0,0 19 0 16,0-10 0-16,0 10 0 0,0-1 0 0,17-18-5 15,-17 19-1-15,17 0 2 0,-17-19-2 16,16 18 0-16,17-18 1 0,-33 0-3 0,0 10 1 16,33-10 1-16,-33 0-2 0,33 0 1 0,0 0-1 15,-33 0 2-15,33 0 1 0,-33-10-1 16,17 10 22-16,-1-18 11 0,1 18 5 15,16-19 9-15,-33 19 3 0,0-19 2 0,0 19 4 0,0-18-9 16,0-1 1-16,0 1-4 0,0 8 4 16,0-8-3-16,-33 18-3 0,16-19-25 15,1 1-9-15,-1 18-4 0,-16 0-5 0,33-19 3 16,-33 19-2-16,0 0-2 0,0 0 0 0,33 0 0 16,-49 0 0-16,32 0-9 0,0 0-6 15,17 19-31-15,0-19-38 0,-33 18-29 0,33-18-4 16,0 19 1-16,0-19-2 0,0 18-99 15</inkml:trace>
  <inkml:trace contextRef="#ctx0" brushRef="#br2" timeOffset="139961.17">9740 8213 31 0,'0'-18'22'16,"0"18"-6"-16,0 0-2 0,0 0 1 0,17-19 0 15,-17 19 0-15,0-18-6 0,16 18 3 16,17 0-1-16,-33-19-1 0,33 10 6 0,-33-1-5 16,33 1-4-16,-33 9-5 0,33-9 1 15,-33 9-3-15,33 0 4 0,-33 0 12 0,17 0-7 16,-1 9-6-16,-16-9 3 0,17 9-3 0,-17 1 1 16,33-1 1-16,-33 10 5 0,0-1 4 15,0-18 7-15,0 19 4 0,0-1-11 0,-33-8-4 16,33-1 0-16,-17 10-5 0,17-10 0 15,-16 10-5-15,-1-1 1 0,17-18 3 0,0 19-4 16,-33-19 0-16,33 18 2 0,0-18-2 0,-33 10 0 16,33-1 3-16,0 0-3 0,0 1-2 15,-33-10 2-15,33 9-3 0,0 9 3 0,0-18 2 16,0 0 0-16,0 19-4 0,0-19 4 16,0 0 8-1,0 0-1-15,0 0 8 0,0 0 3 16,0 0-5-16,0 0-3 0,33 0-6 0,-33 0-2 15,33-19-2-15,-33 19 0 0,33 0-2 16,-16-18 2-16,-1 18-2 0,1-9 0 16,16-1-5-16,-33 10 3 0,33 0 0 0,-33-9-2 15,33 9 1-15,-33-9-10 0,0 9-31 16,33 0-21-16,-33 0-11 0,0 0 2 0,0 0 7 16,0 0-56-16</inkml:trace>
  <inkml:trace contextRef="#ctx0" brushRef="#br2" timeOffset="142391.25">10302 8093 5 0,'0'0'11'16,"0"0"5"-16,0 0-1 0,0 0-4 0,0 0-1 15,0-19-1-15,0 19 1 0,0 0-2 16,0 0 2-16,0 0 0 0,0 0-2 0,0 0-2 16,0 0-3-16,0 0-1 0,0 0 0 0,0 0-1 15,0 0 7 1,0 19-1-16,0-19 3 0,-33 0-3 0,33 9-1 16,0-9-2-16,0 9-1 0,0 0-1 0,0 1 0 15,0-1 0-15,0 10 0 0,-33-1 2 16,33-18-4-16,0 19 0 0,0-1 3 0,0-18 6 15,0 10 1-15,0-1-4 0,0 0-1 16,0 1-1-16,0-1 4 0,0 10 2 0,0-19-3 16,33 18-5-16,-33-18 3 0,0 0-5 15,0 19 3-15,33-19-1 0,-33 0 1 0,33 0-3 16,-33 0 1-16,0 0 4 0,33 0-7 0,-33 0 4 16,17 0-2-16,-1 0 0 0,1 0 0 15,16-19 2-15,-33 19 2 0,0 0 6 0,33 0 10 16,-33-18 1-16,0 18 2 0,0-19-3 15,0 10 3-15,0-1-1 0,0 1 1 0,0-10 5 16,0 19-10-16,0-18-4 0,0-1-4 0,0 19 3 16,0-18 0-16,0-1 0 0,-33 10-6 15,33-1-5-15,0-8 0 0,-33 9-1 0,16 9 4 16,17-19-5-16,-16 19 3 0,-1 0-6 0,17 0-1 16,0 0 2-16,-33 0-1 0,33 0 3 0,-33 0-5 15,33 0-2-15,0 0-16 0,-33 0-19 16,33 19-13-16,-33-19-11 0,33 0 6 0,0 9-5 15,-33 0-6-15,16 0-1 0</inkml:trace>
  <inkml:trace contextRef="#ctx0" brushRef="#br2" timeOffset="143989.78">10021 10278 5 0,'0'0'8'0,"0"0"10"0,0-9 2 0,0 9-2 16,0 0-2-16,0-9-5 0,0 9-2 0,0 0-5 15,0-9-3-15,0 9 1 0,33 0-1 16,-33-10 0-16,0 10-1 0,33 0 4 16,-33-9 5-16,0 9-4 0,33 0-3 0,-33 0 2 15,33 0-1-15,-33 9-1 0,0-9 5 0,17 10-2 16,-17-10-3-16,0 9 1 0,16 0-1 0,-16 0-2 16,0 1 8-16,17-1 1 0,-17 10 2 15,-17-19 2-15,17 18-2 0,0-18-3 0,0 19 1 16,0-19-3-16,-16 9-2 0,-1 0 1 15,17 1-3-15,0-10 0 0,0 9 1 16,0-9-1-16,-33 9 0 0,33-9 0 16,0 0 0-16,0 0 5 0,0 0 3 15,0 0-4-15,0 0-3 0,0 0 2 16,0 0 2-16,0 0 0 0,0 0-2 0,0 0-2 16,0 0 0-16,0 0 0 0,0 10 0 15,33-10-3-15,-33 0-2 16,17 9 5-16,-17-9-2 0,16 19-3 15,1-19 2-15,-17 0 1 0,33 18-3 16,-33-18 2-16,0 19 1 0,0-19-3 16,33 0 2-16,-33 9-2 0,0 0 4 15,0 1 0-15,0-1-2 16,0-9 2-16,-33 0-2 0,33 9 1 16,0-9 2-16,0 0 0 15,0 10-2-15,-33-10 0 0,16 0-1 16,17 9 1-16,-16-9-1 0,-1 0-2 15,17 0 2-15,-33 0 0 0,33 0 2 16,0 0-4-16,-33 18 0 0,33-18 2 16,-33 0 2-16,33-18-2 0,0 18 3 0,-33 0-3 15,33 0 0-15,0 0-3 0,-33 0 3 0,16 0 0 16,1 0-3-16,-1 0-2 16,17 0-13-16,0 0-14 0,0 0-6 15,0 0-3-15,0 0-3 0,0 0-3 0,0 0-55 16</inkml:trace>
  <inkml:trace contextRef="#ctx0" brushRef="#br2" timeOffset="144472.93">10451 10316 13 0,'0'0'18'0,"0"0"1"0,0-19-2 0,0 19-2 15,0 0-2-15,-33 0 0 0,33 0-3 16,0 0-3-16,0 0-4 0,-17 0 0 0,17 0 3 16,-16 19 3-16,16-19 4 0,-17 0 3 0,17 18-4 15,0-18-5-15,0 19 0 0,-33-10 5 16,33 0 2-16,0 1-3 0,0-1-4 0,0 10 6 15,0-10 3-15,0 10-6 0,33-19-1 16,-33 18-2-16,0-18 1 0,17 19 5 0,-1-19 1 16,1 0-2-16,16 0 0 0,0 9-1 0,-33-9 1 15,33 0 0-15,0-9-1 0,0 9 1 16,-16 0 9-16,-1 0-4 0,34-19 4 0,-50 19 12 16,33 0 6-16,-33-18 4 0,33 18 3 0,-33-19 16 15,0 10 10-15,0-1-2 0,0 1-16 0,0 0-18 16,0-1-8-16,0-8-3 0,0 18-14 15,0-19-4-15,-33 1-2 0,33 18 1 16,-33-19-6-16,33 10 3 0,-33-1-2 0,16 1-1 16,1 9-5-16,-1-9 1 0,-16 9 0 15,33 0-5-15,-33 0-14 0,33 9-30 0,-33-9-29 16,33 9-24-16,-33-9-14 0,33 10 7 0,0-1 11 16,-33 10 1-16,33-19 4 0,0 18 6 15</inkml:trace>
  <inkml:trace contextRef="#ctx0" brushRef="#br2" timeOffset="147203.84">11162 5469 16 0,'0'0'21'16,"0"0"2"-16,-33 0 0 0,33-18-5 0,0 18-1 15,0 0 4-15,0 0 2 0,0 0-1 0,0 0 4 16,0-19-1-16,0 19 0 0,0 0-2 15,0 0-2-15,0 0-9 0,0-18-4 0,0 18-6 16,0 0 0-16,0 0 0 0,33 0 0 16,-33-19-2-16,33 19 0 0,-16 0 12 0,-1 0 6 15,17-19-9-15,-16 19-2 0,16 0 0 16,0 0-7-16,0 19 0 0,-33-19 0 0,33 0 0 16,-33 19 4-16,17-19-1 15,-17 18-1-15,0 1 9 0,0-19 9 0,0 18 0 16,0-8-13-16,0-1-2 0,-17 19-2 15,17-28-1-15,0 19 0 0,-33-1 2 0,33 1-4 16,-33-19 0-16,33 18-4 0,-33-8 4 16,33-1 2-16,-33 0-1 0,16 10-4 0,1-19 6 15,16 18-1-15,-17-18-2 0,1 0 0 0,16 19 0 16,-17-19 0-16,17 0 0 16,0 0 1-16,0 0 1 0,0 0 7 15,0 0 5-15,0 0-4 0,0 0 0 16,17 0 7-16,-17 0 5 0,16 0-9 0,1 0-1 15,-1 0-6-15,34 0-2 0,-17-19-3 0,0 19 2 16,0 0-3-16,-33 0 2 0,33-18 0 16,0 18-2-16,17 0-3 0,-50 0-2 0,33 0 0 15,-33 0-4-15,33 0-33 0,-33 0-33 16,0 0-15-16,33 0-4 0,-33 0 9 0,0 0 10 16</inkml:trace>
  <inkml:trace contextRef="#ctx0" brushRef="#br2" timeOffset="147619.79">11741 5432 17 0,'-33'0'22'0,"33"-18"2"0,0 18 0 0,-17 0-1 15,17 0 4-15,0 0-3 0,0 0-2 0,0-19-8 16,-16 19-5-16,16 0-4 0,0 0-2 16,0 0-2-16,0 19-1 0,0-19 6 0,0 0 3 15,16 0 7-15,-16 18-4 0,0-18-4 16,0 0-4-16,17 19 4 0,-17-19 9 0,33 18 8 16,-33-18 4-16,33 0 0 0,-33 10-3 15,33-1-7-15,-33 0-6 0,33-9-1 0,-33 19 7 16,17-19-1-16,-1 0 0 0,-16 0-9 0,17 19-2 15,-1-19-4-15,-16 0 0 0,17 0 1 16,-17 18-3-16,0-18 4 0,0 0-1 16,0 0 12-16,0 0 9 0,0 0 2 0,0 19-6 15,-17-19-10-15,17 0-3 0,0 0-5 0,-16 18 0 16,-1-18-2-16,17 0-1 0,-16 10 2 16,-1-10-2-16,17 9-4 0,-33-9 4 0,33 9-6 15,0-9-2-15,-33 19-15 0,33-19-44 16,-33 0-23-16,33 0-7 0,-33 0-1 0,16 0 1 15</inkml:trace>
  <inkml:trace contextRef="#ctx0" brushRef="#br2" timeOffset="147886.62">11741 5414 39 0,'0'0'33'0,"0"0"-6"0,0 0-10 16,0-19-8-16,0 19-5 0,0 0-1 15,33-19 0-15,-33 19 1 0,0-9 3 16,33 0-2-16,-33 9-3 0,0-9 0 16,33 9-4-16,-16 0 2 0,-1 0 0 0,-16-19 4 15,17 19-4-15,-1 0-2 0,1 0 2 0,16 0 0 16,-33 0-2-16,0 0 0 15,0 0-16-15,33 0-12 0,-33 0-10 0</inkml:trace>
  <inkml:trace contextRef="#ctx0" brushRef="#br2" timeOffset="148369.14">12204 5414 16 0,'0'0'17'0,"0"0"2"0,0 0-8 0,-33 0-5 15,33 0-3-15,0 0-2 0,0 18 4 16,0-18 5-16,0 19-2 0,0-19-2 0,0 18 1 15,0-18 1-15,0 19 5 0,0-10-4 16,0 10 2-16,0-19-1 0,0 19-1 0,0-1-1 16,33-18-2-16,-33 19 1 0,0-19-1 0,33 0-1 15,-33 0-2-15,0 18 7 0,33-18-1 16,-16 0-1-16,-1 0 2 0,1 0-4 16,-1-18 4-16,1 18 2 0,16 0-1 0,-33-19-2 15,33 19 9-15,-33 0 5 0,33-18 8 0,-33 18 7 16,0-19 10-16,0 19 2 0,33-19-3 15,-33 1-15-15,0 8-8 0,0 10 5 16,0-18 1-16,0-1 4 0,-33 19-4 0,33-18-12 16,0 18-5-16,0-19-9 0,-33 19 3 0,33-19-7 15,-33 10 4-15,33 9-4 0,-33-9-5 16,16 9 3-16,1 0 2 0,-1 0 0 16,1 9 2-16,-1-9-8 0,17 9-3 0,-33-9-23 15,33 19-29-15,0-19-28 0,-33 0-11 0,33 19 6 16,0-19 2-16,0 18-3 0,-33-18 7 15</inkml:trace>
  <inkml:trace contextRef="#ctx0" brushRef="#br2" timeOffset="148785.84">12551 5432 45 0,'0'0'19'0,"-16"0"-10"16,16 0-4-16,0 19 1 0,0-19 6 0,0 0-3 15,0 18 2-15,16-8-3 0,-16-1 2 16,0 0-3-16,17 10-2 0,-17-19 1 16,33 19 1-16,-33-1-1 0,0-18 7 0,33 0 1 15,-33 19-1-15,33-19 5 0,-33 0-1 0,33 0 2 16,-33 0-2-16,17 0 6 0,-1 0 4 15,1 0-2-15,-1 0-5 0,1 0 4 0,16-19 7 16,-33 19 4-16,33 0 6 0,-33-18 5 0,0 18-3 16,33-19 10-16,-33 19 8 0,0-19-8 15,0 10-19-15,0-10-4 0,0 19-3 0,0-18-5 16,-33 18-11-16,33-19-4 0,0 1 2 16,-33 18-5-16,33-19-4 0,0 19 5 0,-33-19-9 15,16 19 4-15,17-9 3 0,-16 9-8 0,-1 0 8 16,1-9-5-16,-1 9-2 0,17 9-3 15,0-9-2-15,-33 0-11 0,33 9-26 0,0-9-26 16,-33 19-23-16,33-19-13 0,-33 19 7 16,33-19-3-16,0 18 8 0,0-18 3 0</inkml:trace>
  <inkml:trace contextRef="#ctx0" brushRef="#br2" timeOffset="149335.04">12965 5376 13 0,'0'-9'26'0,"0"9"4"0,0 0-2 15,0 0-11-15,0 0-7 0,-17 0-6 16,17 9-2-16,0-9 0 0,0 19-1 0,0-19 2 15,0 0 5-15,17 19 3 0,-17-1 2 16,0-18-7-16,0 19-3 0,16-1 4 0,-16-18 4 16,17 10 5-16,16-1 4 0,-33 0 3 15,33 10 1-15,0-19-2 0,-33 0-1 0,16 0 1 16,17 19 4-16,1-19 3 0,-1-19 0 16,0 19 7-16,-33 0 4 0,33 0 2 0,0-19 11 15,-33 19 3-15,0-9 16 0,16 0 14 0,1-1 4 16,-17 10-3-16,0-18-15 0,16 18-20 15,-16-19-16-15,-16 1-12 0,16 18-11 16,0-19-4-16,-17 0-9 0,17 10 5 0,-16 0-1 16,16 0-7-16,-33 9 3 0,0-19-2 0,33 19-9 15,-33 0-4-15,0 0-35 0,-1 0-37 16,18 0-39-16,-17 0-15 0,0 0-14 0,33 0 11 16,-33 19 4-16,0-19 13 0</inkml:trace>
  <inkml:trace contextRef="#ctx0" brushRef="#br2" timeOffset="150284.69">11592 8009 12 0,'0'0'23'0,"0"-9"2"0,0 9-4 15,0-10 1-15,0 1 3 0,0 9 2 0,0-9 2 16,0 9 6-16,-33-19 5 0,33 19 3 0,0 0 2 15,0-19 7-15,0 19 8 0,0 0 0 16,0 0-11-16,0 0-21 0,0 0-15 0,-33 0-7 16,33 0-1-16,0 0-3 0,0 0 5 0,0 19 1 15,0-19-2-15,0 19 1 0,0-10 0 16,0 10 2-16,0-1-1 0,0 1 1 16,0-1-4-16,33 1-2 0,-33 0-3 0,0-10 0 15,0 9 2-15,0 1-2 0,0 0 3 0,0-1-3 16,0-18 0-16,33 19 0 0,-33-1-5 15,0-8-3-15,0-1-1 0,0 0-33 0,0 1-46 16,0-1-14-16,0 10-10 0,0-19-1 16,0 0 17-16</inkml:trace>
  <inkml:trace contextRef="#ctx0" brushRef="#br2" timeOffset="150617.41">11807 7981 44 0,'0'0'28'0,"0"-9"-5"0,0 9-2 0,0 0-1 16,0 0-7-16,0 0-7 0,0 0-3 16,0 0 0-16,0 0-3 0,0 0 5 0,0 0 7 15,0 9 5-15,0 0 1 0,0 1 2 0,0-1 0 16,-33 19-2-16,33-28 4 0,0 18-5 15,0 1-3-15,0-19 0 0,0 19 1 0,0-10-4 16,0 9 0-16,0-8 0 0,33-1 7 16,-33 10 5-16,0-19 1 0,33 18-10 0,-33-18-5 15,17 19-1-15,-1-19-4 0,17 18-2 0,-16-18-2 16,16 0 0-16,0 0 2 0,0 0-2 16,0 0-3-16,-33 0-1 0,33 0 1 15,-16 0 0-15,-1-18-17 0,1 18-31 0,16 0-27 16,-33 0-8-16,0 0 5 0,33-19-74 0</inkml:trace>
  <inkml:trace contextRef="#ctx0" brushRef="#br2" timeOffset="150851.23">11956 8055 41 0,'0'0'24'0,"0"0"-8"0,-33 0-8 15,33 0-5-15,0 0 1 0,0 0 15 16,0 19 4-16,0-19 0 0,33 19-9 0,-33-19 4 16,0 18 4-16,0-9 1 0,0 10-4 0,0 0-6 15,0-1-6-15,0 1-2 0,0-1-2 16,0-8-1-16,0-1-2 0,0 10 2 0,0 9-5 16,0-10 3-16,0 1-4 0,0-1 0 15,0-8-33-15,0 8-24 0,0-8-14 0</inkml:trace>
  <inkml:trace contextRef="#ctx0" brushRef="#br2" timeOffset="151333.84">12303 8018 69 0,'0'-9'32'0,"0"9"-14"0,-16 0-9 0,16 0-3 16,0 0-4-16,0 0 0 16,0 9-2-16,0 10 0 0,0-19 2 0,0 18 4 15,0 1 2-15,0 0 2 0,16-19-2 16,-16 18-4-16,0-9 9 0,17 10-3 0,-17 0 2 15,16-19-3-15,-16 18-1 0,17-18 5 0,16 19 4 16,-33-19 2-16,0 0-8 0,33 0-4 16,0 0-4-16,-33 0 0 0,33 0-1 0,-33 0-2 15,33-19 1-15,-16 19 3 0,-1 0-4 16,1-18 13-16,16 18 21 0,-33-19 3 0,0 10 3 16,33-1-2-16,-33-8 7 0,0 9 1 0,0-10-10 15,0 19-3-15,0-19-9 0,0 1-3 16,0 18-2-16,0-28 3 0,0 19-10 15,-33-1-3-15,33 1-9 0,-33 0 0 0,16 9 0 16,1 0 2-16,-1-19-2 0,1 19 0 0,-1 0 0 16,-16 0-4-16,33 0 2 0,-33 19-3 15,33-19-5-15,0 0-10 0,-33 9-50 0,33 0-30 16,0 1-5-16,-33-1-3 0,33 0-1 16,0 10-89-16</inkml:trace>
  <inkml:trace contextRef="#ctx0" brushRef="#br2" timeOffset="151732.87">12783 8018 76 0,'0'-9'37'0,"-17"9"-17"0,17 0-12 16,0 9-4-16,0-9-2 0,0 0 0 0,0 19 0 15,0-19 2-15,0 18 6 0,0-18-4 16,0 19 0-16,17-19 0 0,-17 19-3 16,33-19 8-16,-33 9 3 0,0-9 1 0,33 9 2 15,-33 0 3-15,0-9-5 0,33 0 3 0,-17 10-2 16,1-10 0-16,0 0 5 0,-1 0-1 0,1-10-1 16,-1 10-4-16,1-9 10 0,16 9 3 15,-33-9 2-15,33 9 6 0,-33-9 9 16,0 9-2-16,0 0-3 0,33-19-13 0,-33 19-10 15,0-19-3-15,-33 19 0 0,33-18 5 0,0-1-8 16,0 10-5-16,-33 0-2 0,33-1-2 16,-33 10-2-16,16-9 3 0,1 0-5 0,-1 9 2 15,1 0 0-15,-1 0-2 0,0 0 5 0,1 0-3 16,16 0-3-16,0 0 0 0,-33 0-6 16,33 9-23-16,-33-9-26 0,33 9-25 0,0 1-11 15,0-10 3-15,0 9-2 0,0 0-6 16,0 10 7-16</inkml:trace>
  <inkml:trace contextRef="#ctx0" brushRef="#br2" timeOffset="152149.47">13246 7972 51 0,'-33'0'40'16,"33"-19"-12"-16,0 19-8 0,0 0-2 0,0 0-8 16,0 0-2-16,0 0-5 0,-33 0 4 15,33 19-1-15,0-19 0 0,-17 9 0 0,17 0-4 16,0 1 3-16,0-1 9 0,0 0 2 16,0 10-3-16,0-1-4 0,0-18 0 0,17 19 4 15,-17-19 7-15,33 19 1 0,-33-19 4 0,33 9-6 16,-33-9-9-16,33 9 1 0,-33-9-1 15,33 0 1-15,-33 0-3 0,16 0-6 16,17 0 1-16,-16 0 0 0,0 0-1 0,16-9-2 16,-33 9 3-16,0-9 20 0,33 9 21 0,-33 0 8 15,0-19 5-15,33 19-20 0,-33-19-13 16,0 19-7-16,0-18 4 0,-33-1 5 0,33 10-4 16,0 0-4-16,0-10-11 0,-33 10-2 15,33 9-5-15,-33-19 1 0,16 19-1 0,0-19-2 16,-16 19-2-16,17 0 0 0,16 0-5 0,-33 0-22 15,0 0-31-15,33 0-26 0,-33 0-9 16,33 0 2-16,-33 19 1 0,33-19-2 16,-17 19 4-16</inkml:trace>
  <inkml:trace contextRef="#ctx0" brushRef="#br2" timeOffset="153349.51">11675 10213 12 0,'-17'-18'20'0,"17"18"4"0,0 0 2 15,0 0 0-15,-16 0-2 0,16 0-2 16,0 0 4-16,0 0-5 0,16 0-2 16,-16 0-8-16,0 0-4 0,0 0 5 0,17 0 10 15,-17 0 2-15,16 0 0 0,1 0-8 0,16 0-3 16,0-19-6-16,0 19 4 0,-33 0 13 15,33-9-7-15,0 9-3 0,-16 0-4 0,16-9 5 16,0 9 3-16,-33 0 3 0,33-10 10 0,-33 10 4 16,0 0 4-16,0 0 3 0,0-9-1 15,33 9-2-15,-33 0-11 0,0 0-3 16,0 0-15-16,0 0 2 0,0 0-2 0,0 0-5 16,-33 0-5-16,33 0 1 0,0 0-3 0,0 9 4 15,0-9 0-15,0 10 1 0,0 8-1 16,-33 1 1-16,33-1-2 0,0-18 3 0,0 19-4 15,0 0 0-15,-33 8 5 0,33-8-4 0,0 0-1 16,0-1 2-16,0 1-2 0,0-1-2 16,0 1 4-16,0-10-2 0,0 10 2 0,0 0 1 15,0-1-3-15,0 1-4 0,0-19-6 16,0 9 2-16,-17 0-30 0,17 1-48 0,0-1-26 16,0-9-8-16,0 9 0 0,0-9 4 15,0 10 13-15</inkml:trace>
  <inkml:trace contextRef="#ctx0" brushRef="#br2" timeOffset="153781.72">12171 10251 8 0,'-33'9'2'0,"33"-9"24"0,0 9 2 0,0 0-3 0,0 1-12 16,0 18 4-16,33-28 7 0,-33 18-1 15,0-18 1-15,0 19-8 0,0-10 1 16,33 0 3-16,-33 1 2 0,33-1 2 0,-33-9-2 16,33 9-8-16,-16-9 0 0,16 10 0 15,-17-10 4-15,34 0-3 0,-50-10 0 0,33 10 4 16,0 0 9-16,-33-9 9 0,33 0 10 0,-16-1-6 15,-1 1 0-15,-16 0 4 0,17 9 5 16,-1-19-4-16,-16 1-6 0,0 18-8 0,17-28-10 16,-17 9-8-16,0 1-4 0,-17-1-6 15,17 0 6-15,0 19 1 0,-16-18-6 0,-1-1 2 16,1 1-1-16,-1 8-4 0,17 1-2 16,-33 9-2-16,0-9 4 0,33 9-4 0,-33 0 4 15,0 0-5-15,0 0 3 0,16 9 1 0,-16 0-7 16,33 1-1-16,-33-1-1 0,33 0-3 15,-33 10-25-15,33-19-31 0,0 18-21 0,0 1-11 16,-33-10 5-16,33 1 1 0,0-1-9 16,0 9 1-16,0-8 9 0</inkml:trace>
  <inkml:trace contextRef="#ctx0" brushRef="#br2" timeOffset="154315.34">12733 10213 6 0,'0'0'11'0,"0"0"7"0,0 0 1 0,-16 0-4 16,16 0-2-16,0 0-5 0,0 0 4 16,-17 19 1-16,17-19 1 0,0 9-6 0,0 1 8 15,0 8-4-15,0-9-2 0,0 1 0 16,0-1 1-16,17 10 1 0,-17-1 1 0,16-18-2 15,-16 0 2-15,17 19 0 0,-1-19 1 0,1 9 1 16,-17-9-5-16,33 9 2 0,-33-9-4 16,33 0 0-16,-33 0 3 0,33-9 12 0,-33 9 1 15,16 0 4-15,1-9 4 0,0 9 9 16,-17 0 0-16,16-19-5 0,-16 19-2 0,17 0 0 16,-17-18-8-16,0 18-12 0,0-19-2 0,0 0-3 15,0 10-4-15,0 0-5 0,0-10 2 16,0 10 0-16,-17 9-5 0,17-19 5 0,-16 1 1 15,16 18-2-15,-17-19-4 0,17 10 7 0,-17 9-2 16,1-9-5-16,16 9 0 0,0 0-2 16,-33 0-7-16,33 0-12 0,0 0-21 0,-33 9-22 15,33-9-20-15,0 9 5 0,0-9-5 16,-33 19-2-16,33-19 1 0</inkml:trace>
  <inkml:trace contextRef="#ctx0" brushRef="#br2" timeOffset="154763.56">13097 10213 77 0,'0'0'35'16,"0"0"-8"-16,0 0-13 0,0 0-5 0,0 0-6 15,0 0 4-15,0 0 1 0,0 19 5 16,0-19 4-16,0 9 0 0,0 10 2 16,16-10-4-16,1 0 9 0,-17 10 1 0,16 0 4 15,1-1-2-15,0-18-7 0,16 19-4 0,0-19-5 16,-33 9 6-16,33 0 11 0,-33-9 1 16,33 10-2-16,-33-10-10 0,33 0 5 0,-17 0 11 15,1 0-7-15,0-10 1 0,-17 10 0 16,33-9 2-16,-33 9 6 0,33-9 10 0,-33 9 2 15,0-19 9-15,0 19 6 0,33 0 2 0,-33-18-6 16,0-1-7-16,0 10-10 0,0-10-17 16,0 10-6-16,0-10-6 0,0 10 0 15,-33-10-6-15,33 19-6 0,0-18-2 0,0-1 6 0,-33 1-2 16,33 8-2-16,-33 1 2 0,16 0-5 16,0-1 4-16,1 10-1 0,-17 0-4 15,33 0-1-15,-33 0-5 0,0 0-25 0,33 10-31 16,-33-1-25-16,0-9-25 0,33 9-20 0,-17 1-9 15,0-1 11-15,17 19 5 0,-16-28 3 16,16 18-102-16</inkml:trace>
  <inkml:trace contextRef="#ctx0" brushRef="#br2" timeOffset="155231.74">13593 10130 21 0,'0'-10'15'0,"0"10"-4"0,0 0-5 0,0 0-2 16,0 0-2-16,0 10-2 0,-17-10 0 0,17 9 2 15,0-9 10-15,0 9-3 0,0 1-2 16,0-1 5-16,0 0 3 0,0 10 1 0,0-1 1 16,0-18 1-16,0 19 0 0,17-19-3 0,0 9 2 15,-17 1 4-15,33-1 2 0,0 9 3 16,-33-8-1-16,33-10 5 0,0 9 1 16,-17 10-3-16,1-19 1 0,16 0 5 0,17 0 0 15,-50 0 3-15,33 0-2 0,0 0 1 0,0 0 5 16,-33 0 12-16,16 0 20 0,17 0 5 15,-33-19 9-15,17 19 3 0,-1-9 3 0,-16-1-15 16,34 1-3-16,-34-9-5 0,0 8-6 16,0 1-6-16,-34-10-22 0,34 1-15 0,-16 18-14 15,-1-28-5-15,-16 9 1 0,17 10-3 0,-17-10 0 16,0 10-14-16,0 9 2 0,-1-19-41 16,-15 19-66-16,16 0-49 0,0 0-44 0,33 0-13 15,-33 0 20-15,0 0 29 0,-17 0 23 0</inkml:trace>
  <inkml:trace contextRef="#ctx0" brushRef="#br3" timeOffset="164072.37">6317 6539 9 0,'0'0'8'0,"0"0"3"0,0 0-1 0,0 0-4 16,0 0-2-16,0 0-3 0,0 0 5 16,0-18-2-16,0 18 1 15,0 0 0-15,33 0 2 0,-33 0 1 0,0-19 0 16,0 19 1-16,17 0 0 0,16 0-3 0,-33-19-4 16,0 19 2-16,33-18-4 0,-33 8 2 15,33 1 11-15,-33 0-5 0,33 0-3 0,0-1-2 16,-33 10-3-16,16-18 1 0,18-1 0 15,-1 19 6-15,0-19 5 0,-33 1-4 0,33-1-4 16,0 10-2-16,0 0-1 0,-17-1 1 16,1-8 0-16,33 18-2 0,-17-19 0 0,-33 0 1 15,33 19-1-15,0-27 0 0,0 17 0 0,-17 1 1 16,1-10-1-16,33 19 0 0,-17-18 0 16,-33-1-2-16,33 19 2 0,0-18 0 0,0-1 2 15,-17 10-2-15,17-10 0 0,1 10 0 16,-1-1 0-16,-33-8 1 0,33 18-1 0,0-19 1 15,-33 19-1-15,33-18 0 0,-17 18 0 0,1-28-2 16,-1 18 0-16,17 1 4 0,-33 9-2 16,34-18-2-16,-1 18 3 0,-33-19-1 15,33 19 0-15,0-19-2 0,-33 19 2 0,16-18 0 16,1 18 0-16,32-19 2 0,-49 10-2 0,34 0 0 16,-1-1 1-16,-33 10 1 0,33-18-4 15,0 18 2-15,-33 0 0 0,16-19-2 0,17 19 2 16,0-19 1-16,-33 19-1 0,34 0 1 15,-34-18 0-15,33 18-1 0,-33 0 0 0,33-19 0 16,0 10 0-16,-33 0 0 0,16-1 0 0,1 10 0 16,32 0 0-16,-49-18 0 0,33 18 0 15,-33 0 0-15,34-19 0 0,-34 19 0 0,33-19 0 16,-33 19-2-16,33 0 2 0,-33-18 2 0,16 18-2 16,1 0 0-16,-1-19 0 0,17 10 0 15,-33 9 1-15,33-9-1 0,-33-1 0 0,34 10 0 16,-34-18 0-16,33 18 0 0,-33 0 0 15,33-19 0-15,-33 19-2 0,16-18 2 0,1 18 2 16,-1 0-2-16,17-19 0 0,-33 19 0 16,33 0 0-16,-33-19 0 0,0 10 0 0,33 9 0 15,-33-9 2-15,0 9 17 0,34-10 0 16,-34 10 0-16,0 0-11 0,0 0-3 0,0 0-2 16,16 0-2-16,-16 0 0 0,0-18 2 0,17 18-3 15,-17 0 3-15,0 0 1 0,0 0-2 16,0 0-1-16,16 0-1 15,-16 0 1 1,0 0 1-16,-16 0-2 0,16 0-2 16,0 0-1-16,0 0-1 15,0 0 2-15,0 0-6 0,0 0-16 0,0 0-15 16,0 0-11-16,-17 0-1 0,17 0-51 16</inkml:trace>
  <inkml:trace contextRef="#ctx0" brushRef="#br3" timeOffset="164805.18">8152 5395 14 0,'0'0'21'0,"0"0"7"0,0 0 2 15,0 0-6-15,0 0-6 0,0 0-5 0,0 0-4 16,0 0 2-16,0 0-1 0,0 0 0 0,0 0 0 15,0 0 0-15,34 0 0 0,-34 19 6 16,0-19 4-16,0 0 4 0,0 0 15 0,0 0 1 16,33 0 2-16,-33 0 1 0,33 18-7 15,-33-18-3-15,16 0-9 0,1 0 4 0,32 0-9 16,-49-18-3-16,33 18-7 0,1 0-4 16,-1 0-3-16,0 0 0 0,-17 0-2 0,17 0 5 15,0 0-5-15,0-19 2 0,-33 19 0 0,33 0 1 16,1 0 5-16,-34 0 6 0,0 0 11 15,16 0-5-15,1 0 5 0,-17 0-8 16,0 0 0-16,16 0 1 0,-16 0 1 0,0 0-1 16,0 0-6-16,0 0-1 0,0 0 5 0,0 0-7 15,0 0 9-15,0 0-4 0,0 0 3 16,0 0 3-16,0 0-6 0,0 0-4 0,0 0 2 16,0 0-5-16,0 0-2 0,0 0-3 15,0 0 1 1,0 0 1-16,0 19 3 0,0-19 10 0,0 0 26 15,-16 0 15-15,16 18 14 0,0-18-4 16,-17 19-11-16,17-19-13 0,-16 18-15 0,16-8-6 16,-34 8-3-16,34 1-2 0,-33 0-3 0,33-1 12 15,-33 1 13-15,33-1-7 0,-33-8-17 16,17 27-4-16,-1-19-5 0,1 1-7 0,16 0 3 16,0-19 0-16,-33 18 1 0,33 1-6 15,0 9 4-15,-33-28-1 0,33 18-1 16,0 1-2-16,0-19 2 0,0 19 4 0,-34-19 1 15,34 18-10-15,0-18 7 0,0 0-11 0,0 10 1 16,0-10-10-16,0 9-29 0,0-9-42 0,0 9-37 16,0-9-36-16,0 0-25 0,0 0-10 15,0 19 2-15,-33-19 20 0,33 0 20 0</inkml:trace>
  <inkml:trace contextRef="#ctx0" brushRef="#br3" timeOffset="166703.43">6714 8837 14 0,'0'9'15'0,"0"-9"1"16,0 0-2-16,0 0-2 0,0 0 0 16,0 0-2-16,0 0 0 0,0 0 0 0,0 0 1 15,0 0 5-15,0 0 0 0,0 0 1 16,0 0-2-16,0 0-1 0,0 0 3 0,0 0 0 16,0-9 4-16,0 9 3 0,33-10 1 0,-33 10-4 15,0 0 0-15,0-9-3 0,0 0 1 0,0 9-3 16,0-10-1-16,0 10 4 0,0-18-3 15,16 18 2-15,-16-19-5 0,17 19-6 0,-17-28 0 16,16 19 5-16,18 0 0 0,-34-10-3 0,0 1-4 16,33 18-1-16,-33-19-3 0,33 0-1 15,-33-9 4-15,0 10-2 0,33-1 0 0,0 1-2 16,-33-1 0-16,16 0 0 0,1-8 0 16,-1-1 0-16,18 0 3 0,-34 9-3 0,33-18 0 15,0 9 2-15,-33 9-2 0,33 1-2 0,-33-19 3 16,33 9-3-16,-17 9 4 0,1 0-1 0,-1-18-1 15,18 19 0-15,-34-10 0 0,33 9-2 16,-33 1 2-16,33-20 2 0,0 20-6 0,-33-10 6 16,33 0-4-16,-33 0 5 0,16 9-3 15,1-18 0-15,32 19 2 0,-49-10-4 0,34 9 2 16,-34-18-2-16,33 18 4 0,-33-9-1 0,33 10-3 16,-33-1 3-16,33 1-1 0,-17-20 0 15,1 10-2-15,-1 10 5 0,17-1-6 0,-33-18 3 16,34 9 0-16,-34 10 0 0,33-1 1 0,0-18-4 15,-33 18 3-15,33-9 0 0,-17 10 0 16,1-1 0-16,-1 0 2 0,17 1-2 0,-33-19 0 16,34 18 0-16,-1 0-3 0,-33 10 6 0,33-10-5 15,-33 1 0-15,33-10 2 0,-33 9 1 16,16 1-1-16,1-1 2 0,-1 1 3 0,17-1-9 16,-33-9 2-16,33 9 2 0,-33 1 0 15,0-1 2-15,34 1-1 0,-34-1 1 0,33-9-2 16,-33 10-2-16,33-1-2 0,-33 0 6 0,16 1-2 15,1-1 0-15,-17 0 0 0,16 1 2 16,17-1 0-16,-33 10-2 0,33-10 0 0,-33 1-2 16,0-1 4-16,34-9-1 0,-34 19-5 0,0-10 4 15,0 10 2-15,33-10-2 0,-33 19-3 16,0-18 3-16,0-1 2 0,33 19-1 0,-33-28-1 16,0 19 0-16,16 0 1 0,-16-10-1 15,17 19-2-15,-17-18 3 0,16 18-1 0,17-19 0 16,-33 19 0-16,0-19 1 0,0 19-3 15,0-18 2-15,0 8 4 0,33 1-4 0,-33 0-3 16,0 0 3-16,0 9 2 0,0-10-2 0,0 10 0 16,0 0 2-16,0-18-5 0,0 18 3 0,0 0 3 15,0-19-3-15,33 19 0 0,-33-19 0 16,0 19-3-16,0 0 3 16,0-18 0-16,0 8 0 0,34 1 0 15,-34 0 0-15,0 0 0 0,0 9 3 16,0-10-3-16,0 10-2 0,16-18 0 15,-16 18 4-15,0 0-2 0,17 0 0 16,-17-19 0-16,0 19 3 0,0 0-3 0,16-19-2 16,-16 19-1-16,0 0 3 0,0 0 3 0,17 0-3 15,-17-18 1-15,0 18-3 0,0 0 4 16,0-9-1-16,16 9-1 0,-16-10 0 16,0 10 1-16,0 0-3 0,0 0 3 15,33-9 0-15,-33 9 1 16,0 0-4-16,0-9 2 0,0 9-2 15,0-10 2 1,0 10 0-16,0 0-2 16,0 0 6-16,0 0-3 0,33 0-3 15,-33-18 2-15,0 18 0 16,0 0-2-16,0-19 2 16,0 19 2-16,33 0 1 0,-33 0-6 0,0 0 3 15,0 0 1 1,0 0 1-16,0 0-1 0,0 0-3 0,0 0 4 15,0 0-5-15,0 0-1 16,0 0 1-16,0 0-1 0,0 0 5 16,0 0-5-16,0 0-2 0,0 0 0 0,0 0-33 15,-33 0-17-15,33 19-18 0,0-19-6 16,0 18 0-16,0-18 8 0,-33 0-54 0</inkml:trace>
  <inkml:trace contextRef="#ctx0" brushRef="#br3" timeOffset="167436.2">8301 6260 37 0,'-16'0'29'0,"16"0"-3"0,0 0-3 0,0 0-3 15,0 0-7-15,0 0-2 0,0 0 1 16,0 0-3-16,0 0-2 0,0 0 3 0,0 0-3 16,0 0 2-16,0 0 5 0,0 0 6 15,16 0 5-15,-16 0 3 0,0 0-1 0,33 0-6 16,-33 0-2-16,0 0-6 0,33-19-5 15,-33 19-1-15,34 0-2 0,-1 0-3 0,-33-18 4 16,33 18-3-16,-33-9-3 0,33-1 0 16,-17 10 2-16,17-9 0 0,0 0 0 0,-33-1 0 15,33 10-4-15,1 0 2 0,-34 0 0 0,16-18 2 16,1 18 13-16,-17 0 14 0,16-19 4 16,1 19-2-16,-17 0-8 0,0 0-3 0,16 0-1 15,-16 0 4-15,0-18-1 0,0 18 4 16,33 0 1-16,-33 0-4 0,0 0-5 0,0 0-5 15,0 0-4-15,0 0 5 0,0 0-7 0,0 0 0 16,0 0-1-16,0 0 4 0,0 0-8 16,0 0 3-16,0 0 0 0,0 0 8 0,0 0-4 15,0 0 6-15,0 0-1 0,0 0-2 16,0 0-4-16,0-19 2 0,0 19-3 0,0 0 4 16,0 0 4-16,0 0-2 0,0 0 9 0,0 0 0 15,0 0-6-15,0 0 2 0,0 0-5 16,0 0-3-16,0 0-3 0,0 0-2 0,0 0-4 15,0 19 2-15,0-19-7 0,0 0 5 16,0 0 2-16,0 18-3 0,0-18 3 0,0 0 1 16,0 19-4-16,0-1 6 0,0-8 32 0,33-1 5 15,-33 10 3-15,0 8-11 0,0-8-8 16,0 0-15-16,0-1-5 0,0 10-3 0,0-9-1 16,33 18-3-16,-33-18-2 0,0-1 5 15,0 10-2-15,0-9 2 0,0 18-3 0,0-18 3 16,0-1-6-16,0-9 1 0,0 10 2 0,0-10 4 15,0 1-4-15,0 8 1 0,0-18-1 0,0 19 0 16,0-19-5-16,0 0-6 0,0 0-2 16,0 18 2-16,0-18-38 0,0 0-37 0,0 0-36 15,0 0-23-15,0 0-31 0,0 0-12 0,0 0 12 16,0-18-125-16</inkml:trace>
  <inkml:trace contextRef="#ctx0" brushRef="#br3" timeOffset="173115.44">6830 11450 39 0,'0'0'40'16,"0"0"-12"-16,0 0-11 0,0 0-10 0,0 0-1 16,0 0-2-16,0 0 2 0,0 0 4 0,0 0 6 15,0-9 5-15,0 9 4 0,0 0 6 0,0 0 0 16,0 0 0-16,0-9 1 0,0 9-3 0,0-9 3 15,0 9-2-15,0 0-4 0,33 0-6 16,-33-19-5-16,0 19-6 0,0-19 0 0,0 10 6 16,0 0-4-16,0-1-5 0,0 1-2 15,33-9-3-15,-33 8 5 0,0-8 18 0,33-1 2 16,-33 19-7-16,0-28 5 0,33 10-8 16,-33-1-4-16,16 0 14 0,1 1 1 0,-1-1-1 15,18 1-8-15,-34-1-6 0,33-9-3 0,-33 9-3 16,33 1-2-16,-33-1-4 0,33-9 3 0,-33 0-5 15,33 0 4-15,-33 10 1 0,16-19 0 16,17 9-3-16,1 0 0 0,-34 0 0 0,33-9-4 16,0 9 7-16,-33 0-1 0,33 0 0 15,-33-9-2-15,33 0 0 0,-17 9 0 0,1-10-2 16,-1 11 2-16,17-1 0 0,1 0 0 0,-34 9 2 16,33-18-2-16,0 9-3 0,-33 0 3 0,33 19 0 15,-33-28 0-15,33 9 2 0,-17 9 1 16,17-9-7-16,-33 19 6 0,34-28-2 0,-1 9 0 15,-33 9 0-15,33-9 2 0,-33 19-4 0,33-28 2 16,-17 18 2-16,1-9-2 0,32 0 0 16,-49 19 0-16,34-28 1 0,-1 9-5 0,-33 9 4 15,33-9 1-15,-33 19 1 0,33-28-2 0,-17 18-3 16,1 1 3-16,-1-10 4 0,-16 9-7 16,33 1 3-16,-33-1 0 0,33 0 1 0,-33 1 2 15,34-1-3-15,-34 1 0 0,33 8 3 16,-33-8-7-16,0-1 4 0,33-9-2 0,-33 10 0 15,16 8 3-15,1 1 2 0,-1-10-3 0,-16 1 0 16,33-1 1-16,-33 10-1 0,33-10 0 16,-33 10 0-16,0-10-7 0,34 10 11 0,-34 9-7 15,0-19 1-15,33 1 2 0,-33-1 2 16,0 10 2-16,33 0-4 0,-33-10-5 0,0 10 7 16,16-1-2-16,1 1 0 0,-17-9 0 0,16 18 3 15,17-19-6-15,-33 0 3 0,0 10 0 16,0-10 1-16,33 10-1 0,-33 0-3 0,0-10 7 15,33 19-6-15,-33-18 2 0,0-1 6 16,34 19-9-16,-34-28 3 0,0 19-3 0,16 0 3 16,-16-10 1-16,17 10-1 0,-17-1 4 0,16-8-4 15,-16 18 0-15,17-19 0 0,-17 19-2 0,16-19-1 16,-16 10 3-16,33 0 0 0,-33-10 3 16,0 10-3-16,33 0 0 0,-33-1 0 0,0 10 2 15,0-18-4-15,33 18 2 0,-33-19 2 16,0 19-2-16,0-18 0 0,34 8 0 0,-34 10-3 15,0-9 5-15,0 0-2 0,16-1 0 0,-16 1 4 16,17 9-4-16,-17-9 2 0,16 9-1 16,-16-10-1-16,17 10 0 0,-17 0 2 0,0-18-2 15,16 18-5-15,17-19 7 16,-33 19 2-16,0-18-6 0,33 8 2 16,-33 1 1-16,0 0 2 0,0-1-5 15,33 1 4-15,-33 0-2 16,0 0-2-16,34 9 0 0,-34 0 0 15,0-19 8-15,0 19-8 0,0 0 4 16,0 0 2-16,0 0-2 0,0 0 3 0,0 0-1 16,0 0-8-16,0 0 1 15,0 0-3-15,0 0 3 0,0 0-3 16,0 0-1-16,0 0 3 0,0 0-5 16,0 0-27-16,0 0-37 0,-34 19-26 15,34-19-3-15,0 0-5 0,0 9 9 0,0 0 9 16,-33-9 9-16</inkml:trace>
  <inkml:trace contextRef="#ctx0" brushRef="#br3" timeOffset="173664.17">8698 8688 16 0,'0'-9'22'0,"0"9"3"0,0 0 1 16,0 0-4-16,-16 0-1 0,16 0 3 0,0 0 3 16,0 0 1-16,-17 0 3 0,17 0-3 15,0 0 1-15,0 0-7 0,0 0 0 0,0 0-6 16,0 0 1-16,0 0 5 0,0 0-2 15,17 0-2-15,-17 0 6 0,0 0-6 0,16 0 3 16,1-19 4-16,-1 19-2 0,17 0-9 0,-33 0-2 16,33-19-2-16,0 19-1 0,1 0 1 15,-34 0 4-15,33-18 6 0,-17 18-6 0,17-10-5 16,0 10-3-16,0-9 0 0,-33 9 0 16,33-9-1-16,-33 9 16 0,34 0 13 0,-34-9 3 15,0 9-4-15,16 0-15 0,-16-10 1 0,0 10 4 16,0 0 9-16,17 0-4 0,-17 0-5 15,0 0 3-15,0 0-8 0,0 0-9 0,0 0 2 16,0 10-7-16,0-10 9 0,0 9 5 0,0 0 4 16,0 0 0-16,-17 1 7 0,17 8-2 15,0 1 8-15,0 0 2 0,0-10-17 0,0 19-6 16,-16-10-6-16,16 10 0 0,0-9-8 16,0-1 4-16,0-8-4 0,0 18 2 0,-34-10-2 15,34 10 0-15,0-9-3 0,0-1 3 16,0-8 3-16,-33 8-3 0,33 10 0 0,0 0-5 15,0-9-9-15,-33-1 2 0,33-18-20 0,0 19-41 16,0-10-54-16,0 10-28 0,-33-10-8 16,33 0 1-16,-16 10 10 0,16-19 18 0,-17 19 20 15</inkml:trace>
  <inkml:trace contextRef="#ctx0" brushRef="#br3" timeOffset="175479.84">6863 11590 10 0,'0'0'12'0,"0"0"6"0,0 0-1 0,0 0-3 15,0 0-6-15,0-9-2 0,0 9 1 16,0 0-1-16,0 0 1 0,0 0 0 0,0 0-1 15,0 0-2-15,0 0 2 0,0 0 1 0,0-10-1 16,0 10-1-16,0 0 3 0,0 0-2 16,0-9 6-16,0 9 1 0,0 0-3 15,0 0 5-15,0-9 2 0,0 9-4 16,0 0 2-16,0 0 0 0,0-10-5 0,0 10 5 0,0 0 2 16,0 0-6-16,0 0 0 0,0 0 0 15,0 0 1-15,0 0-4 0,0 0 0 0,0 0-7 16,0 0 1-16,0 0 0 15,0 0 0-15,0-18-5 0,0 18 3 16,0 0 3-16,33 0 0 0,-33-19-1 0,0 19 19 16,33-9-3-16,-33 0-3 0,33 9-6 15,-33-10 0-15,16 1-7 0,1 0 0 0,33-1 0 16,-50 1-2-16,33 0 4 0,0 0-1 16,0-10-3-16,0 19-2 0,-17-19 2 0,17 10 0 15,1-10 0-15,-1 10 0 0,0 0 0 16,0-10-3-16,0 10 3 0,0 0 3 0,-17-10-3 15,17 19 0-15,1-28 2 0,-1 19-2 0,0-10 0 16,0 10 0-16,0 0 0 0,16-10 0 16,-15 10 0-16,-1 9 0 0,-33-19 0 0,33 1-4 15,0 8 6-15,0 1-2 0,16 0 0 16,-15-1 1-16,-34-8 2 0,33 8-3 0,0 1-2 16,0 0 2-16,-17 9 0 0,17-19 0 0,0 19 0 15,0-18-2-15,1 8 4 0,-1 1-2 16,-33 0 0-16,33-10 0 0,0 10 0 0,-17-1 0 15,17 1 0-15,0 0 0 0,1 9 0 0,-1-19 0 16,-33 19 0-16,33-28 0 0,0 19 0 16,-17 0-2-16,17-1 3 0,0 1-1 0,0 0 0 15,-33 0 0-15,34-1 0 0,-1 1 0 0,-17 9-4 16,17-19 6-16,0 19-1 0,-33-18-1 16,33 18 0-16,0-10 2 0,-33 1-2 15,34 9 0-15,-34-9 0 0,16 0 0 0,1 9 0 16,-1-10 0-16,1 1 0 0,-1 0 0 0,17 9 0 15,-33 0 4-15,33-19-4 0,-33 19 1 16,0 0-1-16,33-19 0 0,-33 19 0 0,34 0-2 16,-34 0 4-16,0-18-5 0,16 18 4 15,-16 0 0-15,17-9-3 0,-1 9 0 0,-16-10 2 16,0 10 3-16,17-9-6 0,-1 0 6 16,17 9-3-16,-33-10 0 15,0 10-2-15,0-9 3 0,33 9-1 0,-33-9 2 16,0 9-1-16,0 0-3 0,0 0 4 0,33 0-2 15,-33 0-2-15,0-19 3 0,33 19 3 16,-33 0-8-16,0 0 4 0,0 0 2 16,17-19-2-16,0 19 0 15,-17 0 3-15,16 0-5 16,1 0 2-16,-17 0-3 16,0 0 4-16,0 0 1 15,16 0-2-15,-16 0 2 0,0 0-4 0,0-18 2 16,0 18 2-16,33 0-2 0,-33 0 1 15,0 0-3-15,0 0 0 0,33 0 2 16,-33-9 0-16,0 9-3 16,0 0 4-16,33 0-3 0,-33 0 3 15,0 0 0-15,0 0-3 16,0 0 0-16,0 0-2 0,0 0 2 0,0 0 0 16,0 0-8-16,-33 0-25 0,33 0-22 0,0 0-11 15,0 0-6-15,-33 9 4 0,33-9-72 0</inkml:trace>
  <inkml:trace contextRef="#ctx0" brushRef="#br3" timeOffset="176145.81">9045 10399 41 0,'0'0'26'16,"-33"0"-4"-16,33 0 0 0,0-9-2 16,0 9 1-16,0 0-6 0,0 0-2 0,0 0-4 15,0 0-3-15,0 0 1 0,0 0 3 0,0 0 2 16,0 0 2-16,0 9 7 0,0-9 4 15,0 0 1-15,0 10 7 0,0-10 2 0,0 0 10 16,33 9-1-16,-33-9-3 0,0 19-2 0,34-19-3 16,-34 0-6-16,0 18 0 0,33-18-7 15,-17 0-3-15,1 0 5 0,-1 19 1 0,17-19 3 16,0 0-6-16,-33 0-16 0,33 9-1 16,0-9-1-16,-33 0-5 0,17 0 4 0,16 0-4 15,-16 0 5-15,-17 0 0 0,16 0 16 0,17 0 6 16,-33 0 10-16,0 0-6 0,33 0 0 15,-33 0 5-15,0 0 13 0,0-9 17 0,0 9 1 16,0 0 10-16,0 0-2 0,0 0-15 0,0 0 1 16,0 0-22-16,0 0-3 0,0 0-16 0,0 0-5 15,0 0-9-15,0 0-6 0,-33 0 0 32,33 9 3-32,0-9-5 0,0 9 2 0,-33 1 1 15,33-1-1-15,-16 0 0 0,-1 10-6 16,17-1 7-16,-16 1 5 0,-1 0-5 0,0-1 3 15,17 1 0-15,0 9-1 0,-33-10 1 16,33 20-4-16,0-20 0 0,-33 1 2 0,33 9-5 16,0-10 8-16,0 1-5 0,-33 9 6 0,33-10-4 15,0 1-4-15,0-10 2 0,-33 19 3 16,33-28-7-16,-16 19 10 0,16-10-6 0,0 0 3 16,0 1-11-16,-17-10 8 0,17 9-9 15,-16 0-5-15,16-9 4 0,0 10-9 0,-17-10-49 16,17 0-52-16,0 0-35 0,-16 0-21 0,16 0-6 15,0 0-1-15,0 0 2 0,-34 0 18 0,34-10 15 16</inkml:trace>
  <inkml:trace contextRef="#ctx0" brushRef="#br3" timeOffset="186603.7">1802 12492 25 0,'0'0'18'0,"0"-18"-8"16,0 18 2-16,0 0 5 0,-33 0-2 15,33 0-3-15,0 0-4 0,0 0-5 16,0 0 0-16,0 0-2 0,0 0 0 16,0 18 3-16,0-18 2 15,0 10 3-15,0-1-4 0,0 9 4 16,0 1 10-16,0 0-8 0,0 9-4 16,0-10-3-16,0-9 1 0,0 19 18 0,0-9-2 15,0 9-11-15,0-9-5 0,0 8 0 0,0-8-5 16,0 9 1-16,0-9 1 0,33 8-2 15,-33-8 0-15,0 0 0 0,0 9 0 0,0-10 1 16,0 1-1-16,0 18 1 0,0-28 1 16,0 10-2-16,34-1 0 0,-34 1 1 15,0-10-1-15,0 19 0 0,0-28 0 0,0 19 0 16,0-19 0-16,0 9 0 0,0 0 0 16,0 1 0-16,0-10 5 15,0 0-1 1,0 0 2-16,0 0 0 0,33 0 1 0,-33 0 0 15,0 0-1-15,0 0-2 0,0 0 0 16,0 0-4 0,33-10 0-1,-17 10 0-15,-16-9 0 0,0 9 2 0,33 0-2 16,-33-9 2-16,33 9-4 0,0 0 2 16,1 0 0-16,-34 0 0 0,33-19 2 0,16 19-2 15,-49 0 0-15,33 0 0 0,0 0 0 16,0 0-3-16,0 0 6 0,1 0-3 15,15 0 2-15,-16 0-2 0,0 0-2 0,0 0 2 16,0 0-2-16,1 19 5 0,15-19-3 0,-16 0 0 16,33 0 2-16,-33 0-4 0,17 0 2 15,16 0 0-15,0 9 0 0,-33-9 0 0,50 0 2 16,-17 9-1-16,0-9-1 0,-16 0 1 16,16 0-4-16,33 0 4 0,-16 0-1 0,-17 0 2 15,0 0-2-15,17 0 0 0,16 0 0 0,-33 10 1 16,17-10 6-16,16 0 13 0,-16 0-8 15,-17 0-5-15,33 0-3 0,-16 0 0 0,16 0-4 16,-16 0 2-16,-17 0-2 0,33-10 0 16,-16 10 0-16,16 0 3 0,-16-9-3 0,-17 9 0 15,17 0 0-15,-17 0 0 0,33 0 0 16,-49-9 0-16,49 9 0 0,-33 0 0 0,-16 0 0 16,16 0 1-16,0 0-3 0,-33 0 2 0,50 0 0 15,-50-19 0-15,33 19 2 0,-33 0-2 16,17 0 0-16,16 0 3 0,-33 0-3 0,0 0-2 15,0 0 2-15,17 0 2 0,-17 0-4 16,0 0 2-16,0 0 0 0,0 0 2 0,0 0-2 16,0 0 0-16,-16 0-2 0,16 0-1 0,0 0 4 15,0 0 0-15,0 0-1 0,0 0 3 16,0 0-3-16,17 0 0 0,-17 0-2 16,0 0 2-16,0 0 0 0,0-18 1 0,0 18-1 15,17 0 0-15,-17 0 0 0,0 0 2 0,0-10-2 16,0 10-2-16,-17 0 2 0,17 0 0 0,1-9 0 15,-1 9 0-15,0 0 0 0,0-9 0 16,0 9 3-16,-33 0-3 0,33 0 2 0,-17-10-6 16,18 10 4-16,-1-9 0 0,0 9 3 15,0 0-6-15,-33-9 3 0,33 9 3 0,-17 0-3 16,17-9 0-16,0 9 0 0,1 0-3 0,-34 0 3 16,33 0 2-16,-33 0-4 0,33-10 4 15,-33 10-2-15,33 0 1 0,-33 0-1 16,16-9 0-16,-16 9-2 15,17 0 2-15,-17 0 5 0,0 0 11 16,0 0 1-16,16 0 6 0,-16 0-4 0,0 0-6 16,0 0-5-16,0 0-1 0,0 0-5 15,0 0 3-15,0-19-5 0,0 19 3 0,0 0-1 16,0 0-1-16,0 0 2 0,0 0-7 16,0 0 2-16,0 0 4 15,0 0-1 1,0 0 1-16,0 0 10 0,0 0 0 0,0 0 7 15,0 0-2-15,0 0-4 0,0 0-7 16,0 0-1-16,0 0 5 0,0 0 14 0,0-18-2 16,0 18-5-16,0-10 5 0,0 1 9 0,0 0 9 15,-16 0-9-15,16-10-1 0,0 10-9 0,0-10 1 16,0 19 8-16,-17-19 11 0,17-8-13 16,0 8-2-16,-16 0-8 0,16-9-10 0,0 19-2 15,0-28-6-15,-33 9 0 0,33 0 1 16,0 0-1-16,0-18 0 0,0 8-4 0,-33 1 7 15,33 0-10-15,0 0 12 0,0 0-5 16,0 9 0-16,-33 0-2 0,33-9 2 0,0 18 3 16,0 0-5-16,0 1-2 0,0-10 4 0,0 19-3 15,0-1-4-15,0 1 5 0,0 0-9 16,0-1 5-16,0 10-15 0,0-9-59 0,0 9-37 16,0 0-6-16,0 9 11 0,-34-9-4 0,34 10-6 15,0-1 5-15</inkml:trace>
  <inkml:trace contextRef="#ctx0" brushRef="#br3" timeOffset="187420.67">3423 13748 43 0,'-33'-9'25'0,"33"-1"-4"0,-17 1-1 15,17 0 2-15,0-1 1 0,0 1-1 0,-33 0-6 16,33 9-9-16,0-28-2 0,33 19 2 15,-33-1-4-15,0-8 7 0,17 8 0 0,16-8 2 16,-33 9 6-16,33-1 6 0,0 1-2 16,0 9-3-16,0-19-7 0,-33 10-8 0,33 9 3 15,-16 0-1-15,16 9 0 0,-33-9-1 0,0 19 5 16,33-10 5-16,-33 1-2 0,0-1-5 16,0 9-1-16,0 1-3 0,0-10 1 15,0 10-2-15,0 9 0 0,0-19 0 0,-33 10-3 16,33-1 2-16,0 1-2 0,-33-10 2 0,33 19-2 15,-17-28 0-15,17 19 0 0,0-10-6 16,0 10 2-16,-33-10-2 0,33 0 3 0,0 10-30 16,0-10-28-16,-33 1-19 0,33 8-7 0,0 1-72 15</inkml:trace>
  <inkml:trace contextRef="#ctx0" brushRef="#br3" timeOffset="187634.87">3423 14185 18 0,'0'0'25'0,"0"9"3"0,0-9-4 16,-33 0-7-16,33 0-2 0,33 0-5 15,-33 0 0-15,0 0 2 0,0-9-4 0,0 9-4 16,0 0 2-16,33-9-6 0,-33 9 13 0,0-9 0 16,33 9-7-16,-33 0-3 0,33-19 2 15,-33 19-4-15,0 0 1 0,0 0-2 0,33 0-2 16,-33-19 2-16,0 19-5 15,0-9-1-15,0 9-22 0,0 0-16 0,0 0-16 16</inkml:trace>
  <inkml:trace contextRef="#ctx0" brushRef="#br3" timeOffset="187984.87">3919 13646 97 0,'0'-10'25'0,"33"-18"-9"0,-33 10 12 16,0-1 5-16,0 10-6 0,0-10-12 15,33 1-7-15,-33-1 9 0,0 10 11 0,33 0-8 16,-33-1-7-16,17 1-4 0,16 9-6 0,-33-9 4 15,0 9-2-15,33 9-2 0,-33-9 0 16,0 9 4-16,33 1 2 0,-33-1 2 0,0 9-4 16,0 1-3-16,0-10 0 0,0 10-1 0,0 0 0 15,0 8-3-15,-33-8 1 0,33 0-1 16,0 18-4-16,0-28 1 0,-33 19 3 0,33-9-4 16,0 9-1-16,-33-10-8 0,16 10-33 15,17-9-20-15,0-1-12 0,-33 1 4 0</inkml:trace>
  <inkml:trace contextRef="#ctx0" brushRef="#br3" timeOffset="188134.66">4018 14092 62 0,'0'0'66'0,"0"0"6"16,0 0 9-16,0 0-5 0,0-9 0 16,0 9-9-16,0 0-14 0,0-9-19 0,0 9-18 15,0-10-3-15,0 1-9 0,0 9-6 16,0 0-2-16,0-9-3 0,0 9-39 0,0 0-50 15,0 0-30-15,0 0 1 0,0 0-87 0</inkml:trace>
  <inkml:trace contextRef="#ctx0" brushRef="#br3" timeOffset="190783.42">4961 13720 61 0,'0'-19'25'0,"0"10"-2"0,0 0 5 0,33 9 8 16,-33-19 4-16,0 10-2 0,0 0 8 16,0-1-5-16,0 10-11 0,-33 0-13 0,33 0-11 15,0 0-4-15,-33 0 2 0,33 10-4 16,-33-1 12-16,16 0 3 0,-16 10-7 0,33-10-6 16,-33 10-2-16,33-1 3 0,-33 1-1 0,33-10-1 15,0 19 0-15,0-28-1 0,-33 19 1 16,33-10-1-16,0 0 3 0,33 1 1 0,-33-10 1 15,0 9-2-15,33-9 1 16,-33 0-2-16,33 0-1 0,-33-9-1 0,17-1 0 16,-1 1 0-16,1 0 0 0,16-10 0 15,-33 19 1-15,33-28 0 0,-33 10 0 0,0 8 1 16,0-8 5-16,33-1 15 0,-33 10-1 16,0-19-5-16,0 9-10 0,0-9-1 0,0 10-1 15,0-10 1-15,0 9 26 0,0-9 7 0,0 10-1 16,0-1-4-16,0 10 16 0,0-10 9 15,0 10-5-15,0 9 3 0,-33-19-12 0,33 19-9 16,0-9-18-16,0 9-5 0,0 0-10 16,0 0-4-16,0 9-1 15,0 10 1-15,0-19 2 0,0 9 4 0,33 1-1 16,-33 8 0-16,0-8-3 0,0 8-2 16,0 1-1-16,0-1 1 0,0 1 3 0,0 0-1 15,0-1 0-15,33 1 3 0,-33-1-5 0,0 10 2 16,0-9 0-16,0 9-3 0,0-10-3 15,0 1-5-15,0 0-8 0,0-1-68 16,0 1-31-16,0-10-1 0,0 10 0 0,33-10 5 16,-33 0 4-16,0 1 13 0,0-10 11 0</inkml:trace>
  <inkml:trace contextRef="#ctx0" brushRef="#br3" timeOffset="191365.69">5424 13581 12 0,'0'-10'21'15,"0"10"-1"-15,0-9-4 0,0 9-7 16,0 0-4-16,0 0-3 0,0 0 1 0,-33 0-3 0,33 0 3 16,0 9 8-16,0 1 2 0,0-10-1 15,0 9-6-15,0 0-3 0,0 0 0 0,0 1-1 16,0-1-1-16,-33 0 2 0,33 1-3 15,0-1 7-15,0-9-2 0,0 9-3 16,0 10-2-16,0-19 1 0,0 0 0 0,0 9 0 16,0 0-1-16,0-9 2 0,0 10-2 15,0-1-2 1,0-9 4-16,0 9 4 0,0-9 3 0,0 10-4 16,0-10 0-16,0 0-3 0,0 9-2 15,0-9 5-15,0 0 9 0,0 9 6 0,0-9-1 16,0 0-7-16,0 0 0 0,0 0-2 15,0 0-5-15,0 0-3 0,33 0 2 0,-33-9-4 16,33 0 0-16,-33-1 2 0,0 1-2 16,33 0 0-16,-33-1 0 0,0 1 3 15,0 0 9-15,0-10 13 0,33 10-9 0,-33 0-10 16,0-10-3-16,0 10 2 0,0-1-3 0,0 1 4 16,0 0 11-16,-33 0 2 0,33-1-2 15,0 10-1-15,0-9 3 0,0 9-4 0,0 0-4 16,0 0-3-16,0 0-5 0,0 0-2 15,0 9-3-15,0 1 3 16,0-1-1-16,0 0 0 0,0 0 2 16,0 10-2-16,33-10 2 0,-33 1 4 15,0-1 1-15,0 0-4 0,0 10-2 0,0-19-1 16,17 18 0-16,-17-8 1 0,16-1 1 0,-16 0-2 16,17-9-4-16,-17 10-1 0,33-1 0 15,-33 0-25-15,0-9-44 0,0 10-27 16,33-10-1-16,-33 0 10 0</inkml:trace>
  <inkml:trace contextRef="#ctx0" brushRef="#br3" timeOffset="192131.23">5705 13460 60 0,'0'-10'30'15,"-33"1"-6"-15,33 9 2 0,0-19 0 0,0 19-9 16,0-9-9-16,0 9-5 0,-33 0-2 15,33 0 2-15,0 9-3 0,0 10 0 0,33-19 0 16,-33 19 0-16,0-10 0 0,0 10 0 16,0-1 4-16,0 1 30 0,33-1-11 0,-33 1-10 15,0 0-5-15,0 8-3 0,17-8-3 0,-17 0-1 16,33-1-1-16,-33 10 1 0,0-9-1 16,0-1 0-16,0 1 0 0,0-10 0 0,0 1 2 15,33 8-2-15,-33-18 19 0,0 0 30 16,0 0 19-16,0 0-2 0,0 0-22 0,0 0-13 15,-33 0-5-15,33 0 3 0,0-18-4 16,0 8-10-16,0 1-9 0,0-10-1 0,0 10 5 16,0-10-4-16,0 1 2 0,33-1-3 15,-33 1-5-15,0-1 7 0,0 0-3 0,33 1-4 16,-33 9 0-16,33-10 0 0,-33 19 0 0,33-28 0 16,-33 19 3-16,33-1-2 0,-33 1-1 15,17 0 0-15,16 9-4 0,0 0 5 0,-33-9-3 16,33 9 2-16,-33-10-2 0,33 10 4 0,-33 0 0 15,33 0-2-15,-33 0-3 0,0 0 4 0,0 0 1 16,0 0-5-16,33 0 3 0,-33 0 2 16,0 0-1-16,-33 0 2 0,33 0-2 15,0 0-1 1,0 10 2-16,-33-10 1 0,33 0-2 0,0 9-3 16,-33-9 4-16,33 9-2 0,0 0 0 0,-33 1 0 15,33-1 0-15,0 0 1 0,-33 10 3 16,33 0-6-16,0-10 2 0,-33 9 5 0,33-8-3 15,0 8-2-15,0-8 1 0,0 8 1 16,0 1-2-16,0-19 1 0,0 9 4 0,33 0-7 16,-33-9 4-16,0 10-2 0,0-10 0 15,33 0 3-15,-33 0-1 0,0 0-2 0,33 0 2 16,-33-10-5-16,33 1 3 0,-33 0 2 0,0 9 1 16,0 0-2-16,33-28 0 0,-33 19-1 15,0-1 4-15,0-8-3 0,0 8 5 0,0-8-3 16,0 9 12-16,0-1 13 0,0 1 3 0,0 9 17 15,0-19 8-15,0 19-2 0,0-9-26 0,0 9-11 16,0 0-10-16,0 0-3 0,0 9-3 16,0-9 3-16,0 19-2 0,0-19 4 0,0 9-2 15,33 1 3-15,-33-1-1 0,0 9-3 16,0-8 7-16,17-1-8 0,16 0 1 0,-33 10 1 16,33-10-6-16,0 10 2 0,0-19 0 15,-33 0 1-15,33 9-9 0,-33 0-5 0,33-9-33 16,-16 10-58-16,16-10-50 0,-33 0-36 0,0 0-10 15,33 0 27-15</inkml:trace>
  <inkml:trace contextRef="#ctx0" brushRef="#br3" timeOffset="193748.51">9657 12018 44 0,'0'-9'19'0,"0"-10"-7"0,0 19 3 16,0-19 3-16,0 10 5 0,0 0 0 16,0-1-2-16,0 1 11 0,0 9 10 0,0-9 8 15,0 9-8-15,0-9-18 0,0 9-11 16,0 0-8-16,0 9 0 0,0-9-3 0,0 9 15 15,0 0 3-15,0 1 7 0,33 8 5 0,-33 1 1 16,0 0 7-16,0 8-7 0,0 1-5 16,33 0-3-16,-33-9-6 0,0 18-7 0,0-9-7 15,17 0 1-15,-17 0-4 0,0 0-2 16,17 0 3-16,-17 0-1 0,0-10 0 0,0 19-4 16,0-27 4-16,16 8-2 0,-16-8 0 15,0-1 2-15,0 0-2 0,0 0-2 0,0 1 6 16,0-1-2-16,0-9 20 0,0 0 15 15,0 0 22-15,0 0-4 0,0 0-19 16,0 0-20-16,0-9-9 0,33 9-2 0,-33-10-4 16,0 1-1-16,33 0-2 15,-33 0-2-15,0-1 6 0,33 10 0 16,-33-9 0-16,33 0-2 0,0-1-2 0,-33 10 6 16,33 0-9-16,-16-18 7 0,16 18-2 15,0-19-2-15,0 19 6 0,0-9-7 0,17 9 1 16,-17-9 6-16,33 9-4 0,-33 0-2 0,33-10 7 15,-16 10-10-15,16 0 9 0,-33 0-8 16,33 0 4-16,-16 0 4 0,16 0-7 0,0 0 6 16,-16 0-6-16,16 0 3 0,0 0-3 15,0 0 7-15,17 0-1 0,-17 0-5 0,-16 10 2 16,16-10 0-16,0 0 3 0,0 0 1 16,0 0-4-16,17 9-6 0,-17-9 8 0,-16 0-5 15,16 0 0-15,0 9 10 0,-16-9-7 0,-1 0 0 16,34 0 2-16,-50 0-2 0,33 0-2 15,17 0 4-15,-50 0-5 0,33 0 3 0,0 0 0 16,17 0-2-16,-17 0 0 0,-33 0 8 16,50-9-11-16,-50 9 5 0,33 0 0 0,-16 0 0 15,16 0 1-15,0 0-4 0,-33 0 3 16,17 0 3-16,16 0-3 0,0 0 4 0,-33 9-4 16,50-9 0-16,-50 0 1 0,33 0-1 0,-33 19-3 15,0-19 0-15,17 0 5 0,16 0-2 16,-17 18 6-16,1-18-11 0,0 0 6 0,16 0 1 15,-17 10-4-15,1-10 6 0,33 9-9 16,-50-9 3-16,33 9 4 0,17-9-2 0,-50 10 0 16,33-10-3-16,-17 9 1 0,18-9 4 0,-34 9 2 15,0-9-2-15,16 0-7 0,-16 9 3 16,0-9 5-16,0 0-5 0,1 0-1 0,-1 0 4 16,-33-9-1-16,33 9 0 0,-17 0 0 15,17-9-3-15,-16 9 7 0,32-9-6 0,-15 9 2 16,-34-10 0-16,33 10 2 0,0 0 0 0,0-9 0 15,-17 9-2-15,17-9 0 0,0 9-2 16,0 0 2-16,1-10-4 0,-34 10 1 0,16 0 3 16,1 0 4-16,16 0-3 0,-17-18-1 15,1 18-2-15,-1 0 2 0,-16 0 1 0,33-19-1 16,-33 19 1-16,33-9-1 0,-33 0 0 16,34 9 3-16,-34 0 0 0,0-10 7 15,0 10-2-15,16 0 1 0,-16-9-3 0,17 9 1 16,-17 0-1-16,0-9-1 0,16 9 7 0,-16 0-2 15,0-10 0-15,17 10-6 16,-17-9 2-16,0 9-5 0,0-9-1 16,0 9 2-16,0-10-2 0,0 10 3 15,0 0 0-15,0 0-5 0,0-18 2 0,0 18 5 16,0-19-3-16,0 1 5 0,0 8-5 16,0-8 3-16,0 8 4 0,0-18-7 0,0 10 4 15,-17-1 12-15,17-9-12 0,0 0 6 0,0 1-9 16,0 8 6-16,0-18-5 0,0 9-4 15,0-9 3-15,0 18 2 0,0-27-5 0,0 8 2 16,0 20-6-16,0-29 6 0,17 19 1 0,-17 0-5 16,0-9 2-16,0 9 1 0,0-9 1 15,16 18 0-15,-16-18-2 0,0 9 0 0,0 0-2 16,0 10-4-16,17-10-1 0,-17 0-3 16,0 9 4-16,0 1-7 0,0-1-23 0,-17 1-29 15,17-1-24-15,0 19-9 0,0-19-3 0,-16 10-12 16,-1 0-1-16,17 0 3 0,-16-1 7 15,-1 10 2-15</inkml:trace>
  <inkml:trace contextRef="#ctx0" brushRef="#br3" timeOffset="194495.55">10732 12995 100 0,'0'-10'58'15,"0"1"-27"-15,0 9-14 0,0-19-5 16,0 1 4-16,0-1-3 0,0 10-4 0,33 0-5 15,-33-1-3-15,0 1 2 0,17 0-3 0,16 9 3 16,-17 0 0-16,1 0 3 0,16 0 6 16,-33 9-1-16,33 0 7 0,-33 10 0 15,0-1 2-15,33 10-5 0,-33-9-4 0,0-10-3 16,0 10-2-16,0 9 0 0,0-10-5 0,0 10 2 16,-33-9-3-16,33-1 4 0,0 1-1 15,-33 0-3-15,33-1-6 0,0 10 2 0,-33-19-1 16,33 10-19-16,-17 0-35 0,1-1-32 0,16-8-6 15</inkml:trace>
  <inkml:trace contextRef="#ctx0" brushRef="#br3" timeOffset="194696.21">10831 13450 38 0,'0'0'39'0,"0"0"-8"0,0 0-8 0,0-9-9 15,0 9-9-15,0 0-1 0,0 0-2 16,17 0-2-16,-17 0 2 16,33 0-2-16,-33 0 1 0,0 0-4 31,0 0-1-31,0 0-15 0,0 0-10 0,0-19-14 16</inkml:trace>
  <inkml:trace contextRef="#ctx0" brushRef="#br3" timeOffset="195095.11">11195 12864 135 0,'0'-9'33'0,"0"-10"-15"0,0-8 0 0,0 17 17 16,0-8 5-16,0 8-13 0,17 1-12 0,-17 0-6 16,16-1-4-16,1 1-4 0,-1 9-1 15,1 0 0-15,16-18 2 0,0 18-2 0,-33 0 1 16,33 0 10-16,-33 0-6 0,33 18-2 0,-33-18 6 15,17 0 0-15,-17 9-2 0,16 10 6 16,-16-10-3-16,0 10-1 0,0 0-1 0,-16 8-4 16,16-8-1-16,-17-10-3 0,17 19 3 15,0-9 0-15,0 9-3 0,-33 9 2 0,33-28-2 16,0 10 0-16,-33 9-3 0,33-10-5 16,0 10 1-16,-33-9-42 0,33-10-39 0,0 10-22 15</inkml:trace>
  <inkml:trace contextRef="#ctx0" brushRef="#br3" timeOffset="195278.58">11344 13441 200 0,'0'0'94'0,"0"0"-21"16,-33-19 28-16,33 19 22 0,0 0 7 0,0-9-37 15,0 9-39-15,0 0-24 0,0-9-16 0,0 9-8 16,0 0-8-16,0 0-1 0,33 0-4 15,-33-9-3-15,0 9-1 0,0 0-73 0,0 0-50 16,0 0-24-16,0 0-10 0,0 0 27 16</inkml:trace>
  <inkml:trace contextRef="#ctx0" brushRef="#br3" timeOffset="195828.94">12055 13078 118 0,'-33'0'45'0,"33"-28"-20"0,0 19 3 16,0 0 13-16,-33 9 3 0,33-10-12 0,-33 10-13 15,33 0-4-15,-33 10 9 0,16-1 2 16,-16 0-10-16,17 1-4 0,-1 8-4 0,17 1-4 16,-33-10-1-16,33 10-2 0,0-1 1 15,0-8-2-15,-33 8 0 0,33 10 0 0,33-19 0 16,-33 1 0-16,0-1 2 0,33 0-2 16,-33 1 0-16,0-10-2 0,17 0 2 0,16 0 0 15,-17-10 0-15,1 1 0 0,16 0 0 0,-33-1 0 16,33 1 2-16,-33-9 3 0,0-1-2 15,0-9 24-15,33 9 11 0,-33 1-14 0,0-19-11 16,0-1-7-16,0 1-1 0,-33 9 0 0,33-18 0 16,0 9 12-16,0 18 20 0,0-18-3 0,0 9 0 15,-33 9-3-15,33 1-2 0,0-1 2 16,0 19 9-16,-33-18-2 0,33 18-12 0,0 0-13 16,0 0-5-16,0 0-5 0,0 0 0 15,-17 18 4-15,17-18 0 0,0 9 2 0,0 1-2 16,0 8-7-16,0-8 6 0,17 8-2 0,-17 1 3 15,0-1 3-15,33 10-3 0,-33-9-1 16,0 0-9-16,33 8 8 0,-33 1 1 0,33-9-8 16,-33 9-4-16,33 0 10 0,-33-10-6 15,17 10-7-15,-1-9-4 0,1-1-2 0,-1 1-70 16,1 0-47-16,16-10-32 0,-33 0-12 0,0 1 20 16,33 8-101-16</inkml:trace>
  <inkml:trace contextRef="#ctx0" brushRef="#br3" timeOffset="196161">12601 12957 95 0,'-33'0'46'0,"16"-18"-18"16,1 18 0-16,-1-10 15 0,-16 10 12 16,33 0-6-16,-33 0-12 0,33 10-9 0,-33 8-6 15,33-18-3-15,-33 0-5 0,33 19-4 0,0-10-5 16,0 1 0-16,0 8-1 0,0-9-3 15,0 1 0-15,0 8 0 0,0-8-1 0,0 8 2 16,33-18-2-16,-33 0 0 0,33 19 0 16,-33-19 0-16,33 0 2 0,-33-19-2 0,0 19 2 15,17 0 3-15,-1-18-1 0,1 8 4 0,-17 1 15 16,16 0 11-16,-16-1-2 0,17 1-11 16,-17 0-1-16,0 9-14 0,0 0-4 0,0 0-5 15,0 0 6-15,0 0-1 0,0 9-2 0,0-9-3 16,0 9 0-16,0 10-1 0,0-10-1 15,0 1-2-15,0 8-25 0,0 1-38 16,33-19-35-16,-33 9-11 0,0 0 9 0,0-9 12 16</inkml:trace>
  <inkml:trace contextRef="#ctx0" brushRef="#br3" timeOffset="196777.18">12733 12902 51 0,'0'-28'29'0,"0"-10"-5"0,-16 11-2 0,16-1 10 15,0 0 11-15,0 9 19 0,0 1 14 0,-17-10-15 16,17 9 3-16,0 10-5 0,0-1-15 16,0 10-21-16,0 0-14 0,0 0 0 0,0 10-9 15,0-1 0-15,17 10 2 16,-17 9-1-16,0-10-1 0,16-9 0 0,-16 19 0 16,0-9 1-16,17 9-1 0,-17-10 0 0,0 10 51 15,16 10-9-15,-16-11-23 0,0 1-8 16,17 0-6-16,-17 0-3 0,33 0 0 0,-33-9 0 15,0-1-2-15,0 1 0 0,0-10 2 0,0 0 0 16,0 1 6-16,0-10 27 0,0 0 7 16,0 0-17-16,0 0-5 0,0-10-16 0,0 1 2 15,0 0-3-15,0-10-7 0,0 1 2 16,33-10 2-16,-33 9-3 0,0-9-3 0,33 0 1 16,-33 10-1-16,33-10-1 0,-16 9 7 0,-1 1-7 15,17 8 5-15,-16 1-2 0,16 9 4 0,0-19-5 16,-33 19 5-16,33 0 0 0,-33 0 2 15,16 0-2-15,-16 0 0 0,17 0-2 16,-17 19-2-16,-17-19 4 0,17 9-3 16,-16 1 3-16,16-1 0 0,0 0 0 0,-33 1-2 15,33 8 0-15,-33-9 0 0,33 19 3 0,-33-9 3 16,16-19-1-16,1 19-5 0,-1-10-1 16,1 9 3-16,16-8 0 0,-17-1-2 0,17 0 2 15,0 1 1-15,0 8-1 0,0-18 0 16,0 0-2-16,0 0-1 0,17 0 6 15,-1 0-2-15,-16-28-1 0,17 19 4 0,-1-10-4 16,1 1 3-16,-17 9 0 0,33-10-3 16,-33 0 5-16,0 1 3 0,33 8-4 0,-33 1 17 15,0 9 13-15,0-9-14 0,0 9-6 16,0 0-3-16,0 0-2 0,0 9-1 0,33 0 8 16,-33 1-5-16,0 8-4 0,0 1 4 0,0 0-10 15,0-10 6-15,16 9-7 0,1 1 0 16,-17 0 2-16,16-1-2 0,1 1 0 0,0-19-8 15,16 9 0-15,-33 0-7 0,0-9-55 16,33 10-54-16,-33-10-55 0,0-10-31 0,33 10 21 16</inkml:trace>
  <inkml:trace contextRef="#ctx0" brushRef="#br3" timeOffset="209049.73">1802 15367 63 0,'0'9'37'16,"0"-9"-21"-16,0 9-7 0,0-9-6 0,0 0 0 15,34 0-3-15,-34 0 2 16,0 0 2-16,33 0 3 0,-33-9 1 0,33 0 2 15,-17-1-2-15,17 10-1 0,0-18-2 16,0-1 5-16,1 10 2 0,-1-10-5 0,16 0-5 16,-16 1 2-16,0-1-1 0,0 1-3 15,0-1 0-15,1 10 2 0,-34-10-2 0,16 1 21 16,17 8 13-16,-33 1 2 0,33-10 2 16,-33 19-9-16,0-18-8 0,0 8-13 0,0 1-3 15,0 0 0-15,0 0-3 0,0-1-2 16,0 10 0-16,0-9 0 0,-33 9 0 0,33-9 0 15,0 9 7-15,-33 0-5 0,17 0 1 0,16 9 2 16,-34-9-5-16,1 9 6 0,33 1-6 16,-33-1-2-16,33 9 2 0,-33-8 2 0,33 8-2 15,-33-8 0-15,33-1 0 0,0 10 0 16,-16-1 0-16,16-9 0 0,0 10 3 0,0-10-1 16,0 19-2-16,0-28-2 0,0 19-4 15,0-10 6-15,16 0-4 0,-16 1 4 0,0-1-4 16,33-9 4-16,-33 9-2 0,33-9 2 15,-33 0 0-15,33 0-21 0,0 0-17 16,-33-9-11-16,34 0-5 0,15-1 1 0,-49 1 6 16,33 0 5-16,0 0 9 0,0-1 2 15,0 10 6-15,-33-28-12 0</inkml:trace>
  <inkml:trace contextRef="#ctx0" brushRef="#br3" timeOffset="209599.34">2629 15060 27 0,'0'-10'26'0,"0"-8"-8"16,0 8-4-16,0 1-6 0,0 0 2 15,0-1 3-15,0 10-2 0,0-18-2 0,0 18 0 16,0-9-2-16,-33 9-2 0,33 0 1 16,-33 0-3-16,33 9 6 0,-33-9 2 0,17 18 6 15,16-8 2-15,-34-1-5 0,34 10-7 0,-33-1 0 16,33 1-4-16,-33-1-2 0,33 10 2 16,0-18-3-16,0-1 0 0,0 10 0 15,0-1 0-15,0-9 0 0,0 10 0 0,0-10 0 16,33 19 0-16,-33-28 0 0,33 10 0 15,-33-10 0-15,34 0 0 0,-34 0 0 16,16 0 1-16,17-10 0 0,-33 10-1 16,33 0 0-16,-33-18 1 0,33 8 2 0,-33-8-2 15,0 8 0-15,0 1 9 0,0 0 20 0,0-10-2 16,0 19-5-16,0-18-6 0,0 18 5 16,0-10 3-16,0 10 3 0,0-18-3 0,0 18-5 15,-33-10-5-15,33 10-5 0,0 0-4 16,0 0-5-16,0 0 3 0,0 10-6 15,0 8 4-15,0-18-1 0,0 10-5 0,0 8 7 16,0 10-1-16,0-9-2 0,0 9 0 16,0 0 0-16,33-1 0 0,-33 11 0 0,0-10 1 15,0 9-1-15,0-9 2 0,33 9-2 16,-33 0 0-16,0-9 1 0,0 9-3 0,0-9 4 16,0 9-2-16,0-9 0 0,0 0-3 15,0 0 6-15,0-9 0 0,0-1 3 0,0 1 1 16,0-10 12-16,-33 0 7 0,33-9 8 0,0 0-6 15,0 0-11-15,-33-9-8 0,33 0-3 16,0 0-1-16,-33-10-5 0,33-9 1 0,0 9 1 16,-33-8-2-16,33-1-4 0,0 0 2 15,-16 0 2-15,16 9-3 0,16-9 1 0,-16 0-2 16,33 19 2-16,-33-28-3 0,0 18 1 16,33 1-16-16,0-1-44 0,-33 1-18 0,33 8-19 15,0-18-2-15,-33 19 11 0,34-10 7 16</inkml:trace>
  <inkml:trace contextRef="#ctx0" brushRef="#br3" timeOffset="210132.16">2662 14818 60 0,'-33'-10'27'0,"0"1"-13"15,-33 0-5-15,50-1-7 0,-18 10 0 0,-32-9 0 16,33 9-2-16,0 0 0 0,-16 0 1 16,-18 0 8-16,34 9-2 0,-33 1-4 15,17-1-1-15,16 0-1 0,-34 10 1 0,1 0-2 16,17 9 0-16,16-10 2 0,-34 10-2 0,34 9 0 16,-16 0 0-16,16 1 0 0,0 17 0 15,0-8 0-15,-1 9 0 0,1 0 0 16,0-1 0-16,33 1 0 0,-16 0 0 0,16 9 0 15,16-18 3-15,17 8 1 0,0-8-2 16,1 9 0-16,-1-19-1 0,0 9-1 0,16-18 2 16,17 10 0-16,34-20-2 0,-51 1 8 15,50-1 7-15,1-8-2 0,-18-10 1 16,-16-10 1-16,50 1 7 0,-50-10-4 0,50-8 1 16,-17-1-5-16,-32 0-1 0,15-9-6 0,17-1-3 15,-16 1 1-15,-17 0-5 0,-33 0 1 16,33-10 3-16,-16 1 0 0,-17-1 26 0,-33 1 7 15,33-1-3-15,-33-18 2 0,0 19 8 0,0-10-11 16,-33 0-19-16,33 9-3 0,-33 1-8 16,0 9 3-16,16 0-4 0,-49-1 9 15,33 10 19-15,0 1-16 0,-50 8 0 0,50 0-12 16,-33 1-2-16,0 8 0 0,17 1 0 16,-18 0-6-16,34 9 6 0,-33 0-3 0,33 0 3 15,-17 9-5-15,17 0-25 0,0 1-32 16,33 8-27-16,-33-8-13 0,33 18 1 0,-33-19 11 15,33 9-73-15</inkml:trace>
  <inkml:trace contextRef="#ctx0" brushRef="#br3" timeOffset="213179.24">4812 14920 102 0,'0'-9'94'0,"0"-1"-35"15,0 1-30-15,0-9-11 0,0 18-3 0,0-19-2 16,-33 10 3-16,33-1 1 0,0 1-1 16,-33 9-5-16,33-9-7 0,-33 9 3 0,33 0-3 15,-33 0 4-15,0 0 3 0,16 0 3 16,17 9 1-16,-33 0-2 0,0 1-1 0,33-1 0 16,-33 10 0-16,0-1-5 0,0 1 4 0,16-1-1 15,-16 10 1-15,33-9-5 0,-33 9-2 0,0 0 0 16,33 0 1-16,-33-1-5 0,33 1 1 15,0 0-1-15,-33 0 3 0,33 0-1 0,0 9 2 16,0-27-4-16,0 17 3 0,0-8-3 16,33 0 2-16,-33-1-1 0,33 10 1 0,-33-28-2 15,33 10 5-15,0-10-3 0,-33 0 1 0,33 0-3 16,17 0 1-16,-17 0 0 0,-33-10-1 16,33 10-2-16,0-18 5 0,0 8 1 15,-33 1-4-15,17 0 0 0,-1-1 4 0,-16 1-4 16,17 0 3-16,-17-1-3 0,0 1 0 15,0 0 1-15,-17 0-1 0,1-1 0 0,-1 10-3 16,17 0 1-16,-33 0 0 0,33 0 4 16,-33 0-2-16,0 0 0 0,33 0 0 15,-33 0 1-15,33 0-3 0,-33 0 3 0,16 0-1 16,17 0-2-16,-16 0-2 0,16 0 0 0,0 0 0 16,0 0 1-16,0 0 1 0,16 0-6 15,1 0 6-15,16-18 0 0,-33 18-1 0,33-10 3 16,-33 10-2-16,33 0-1 0,0-9-1 0,-33 0 2 15,33 9 2-15,-16-10 0 0,-1 10-4 0,1 0 4 16,16-9 0-16,-33 9 0 0,33 0 0 16,-33-9 0-16,0 9 4 15,0 0-1-15,0 0 2 0,0 0-4 0,0 9 1 32,0-9 0-32,33 9 2 0,-33 1-1 15,0-1 4-15,0 0 0 0,0 19-2 0,0-28-3 16,0 19 1-16,0-10-1 0,33 10-2 15,-33-10 2-15,0 10 0 0,0-1-2 0,0-8 0 16,0 8-2-16,0 1-5 0,33-10 2 16,-33 0-20-16,0 10-38 0,0-10-30 0,0 1-19 15,0-1 2-15,0-9-75 0</inkml:trace>
  <inkml:trace contextRef="#ctx0" brushRef="#br3" timeOffset="213578.84">5209 14874 44 0,'0'0'40'0,"0"0"-9"0,0 0-12 16,0 0-9-16,0 9-2 0,0-9-3 0,0 9 3 15,0 0 8-15,0 1 5 0,0 8 3 0,0-8 10 16,0 8 4-16,0 1-2 0,0-1 1 16,0 1 0-16,0 0 0 0,0 9-5 0,0-10-4 15,0 1-1-15,0 9-5 0,0-10-3 16,0 1-1-16,0-1 10 0,0 1 0 0,0 0-10 16,0-1 1-16,0-8 7 0,0 8-1 0,0-9-3 15,0 1 0-15,0-10-3 0,0 9 4 0,33 0 1 16,-33-9-7-16,0 10-4 0,0-10-5 15,33 0 7-15,-33 0-4 0,33-10-3 16,-16 10-5-16,16-9-3 0,0 0 5 0,0 9-3 16,0-10-6-16,0 1-1 0,0 0 0 0,17 0 0 15,-50-1-5-15,33 10-2 0,0 0-33 0,-33-18-36 16,33 18-26-16,-33-10-27 0,0 10-6 16,0-9 11-16,0 0 18 0</inkml:trace>
  <inkml:trace contextRef="#ctx0" brushRef="#br3" timeOffset="213812.28">5292 14855 40 0,'0'-9'23'0,"0"-1"-8"0,0 10-6 0,0-9-6 16,0 0-1-16,16 9 0 0,-16-10 1 0,17 1-1 15,16 9 5-15,-33-9-1 0,33 9-2 16,0-10-2-16,-33 10 0 0,33-9-2 0,0 9 0 16,-16 0 0-16,16 0 0 0,0 0-4 15,0 0-9-15,-33 0-9 0,33 9-13 0</inkml:trace>
  <inkml:trace contextRef="#ctx0" brushRef="#br3" timeOffset="213979.41">5209 15022 76 0,'0'10'28'0,"0"-10"-13"15,0 0-4-15,0 0-1 0,0 0-5 16,0 0-2-16,0-10-3 0,33 10 0 0,-33 0 1 16,33-9 0-16,-16 0-1 0,-1 9 0 0,34-10 0 15,-17 10-5-15,0 0-14 0,0-18-7 16,0 18-9-16</inkml:trace>
  <inkml:trace contextRef="#ctx0" brushRef="#br3" timeOffset="-213935.1">6747 14967 41 0,'0'0'32'15,"0"-10"-5"-15,0 10-5 0,0-9-1 0,0 9 0 16,-33-9 1-16,33 9 1 0,0 0-3 0,0-10 0 16,0 10-7-16,-33 0-4 0,33 0-2 15,-33 10-2-15,33-10 3 0,-33 9-2 0,33-9 2 16,-33 9 1-16,33 1-3 0,-17-1-1 15,17 9-1-15,-17-18-1 0,17 10 5 0,0-1 0 16,0 0 10-16,17 1 0 0,-17-1 6 0,17 0 11 16,16 1 3-16,-33-1-5 0,33 0-15 15,0 0 13-15,-33 1 4 0,33 8-12 0,-33-18-5 16,33 0-6-16,-17 10 6 0,1-10 11 0,-17 9-3 16,16-9-10-16,18 9-8 0,-34-9 0 15,0 10-5-15,0-10 2 0,0 0 0 0,0 0 0 16,0 9 12-16,0-9 3 0,0 0-7 0,0 0-3 15,0 9-5-15,0-9-7 0,-34 9-1 0,34-9-1 16,-16 0 2-16,-17 10-17 0,33-10-25 16,-33 0-26-16,0 9-20 0,33-9-13 0,-33 0-9 15,0 0-3-15,0 0 6 0</inkml:trace>
  <inkml:trace contextRef="#ctx0" brushRef="#br3" timeOffset="-213734.17">6433 14706 71 0,'0'0'64'0,"0"-9"-25"16,0 9-16-16,0 0-9 0,0 0-5 0,-33 0-5 15,33 9 0-15,0 0-3 0,0 1 0 0,0-1 1 16,0 10-2-16,0-10 0 0,0 9-5 15,-33 1-4-15,33 0-24 0,0-1-19 16,-17-8-74-16</inkml:trace>
  <inkml:trace contextRef="#ctx0" brushRef="#br3" timeOffset="-212603.77">8582 14706 38 0,'0'0'26'15,"0"-9"-11"-15,0-1-5 0,0 1 1 0,0 9 5 16,-33-9 6-16,33 9 4 0,0 0-3 16,0-9-2-16,0 9-1 0,0 0-2 0,0 0 0 15,0 0-5-15,0 0-6 0,0 0-4 0,0 0-1 16,0 0 14-16,0 9 11 15,0 0 5-15,0 0 4 0,0 1 2 0,0-1-2 16,0 10 1-16,0 9 8 0,0-19 2 0,0 19 5 16,0-10 2-16,0 10 12 0,0 10-9 15,0-20-9-15,33 10-11 0,-33 0-18 0,0 0-10 16,0-10-1-16,0 10-1 0,0 0-5 0,0-9-2 16,0 9 0-16,0-10-2 0,0 10-1 15,0-9 3-15,0-1-3 0,0-8-6 0,0 8-1 16,0-8-26-16,0 8-59 0,0-18 95 0,0 0-204 15,0 10 34-15,0-10 26 0,0 0 18 16</inkml:trace>
  <inkml:trace contextRef="#ctx0" brushRef="#br3" timeOffset="-211871.02">8880 14734 25 0,'0'0'21'0,"0"-9"-6"16,0 9-2-16,0 0-4 0,0-10 2 0,-16 10 0 15,16 0 0-15,0 0-1 0,0 0-1 16,0 0 0-16,0 0 3 0,0 0-1 0,0 0 0 16,0 0-5-16,0 0-2 0,0 0 7 15,0 0 1-15,0 0 2 0,0 0 5 0,0 0 0 16,0 0 2-16,0 0 1 0,0 0-1 15,0 0-3-15,0 0 2 0,0 0 1 0,0 0-4 0,0 10 6 16,0-10-2-16,0 9-3 0,0 10-2 16,16-19 1-16,-16 9 0 0,0 9 5 0,0-8-9 15,0 8-2-15,17 1-5 0,-17 0-2 16,0 9 0-16,0-28-4 0,16 18 0 0,-16 1 2 16,0-1-4-16,17 1-2 0,-17 0 2 0,0-10-4 15,0 9-5-15,0-18-30 0,0 10-29 0,0-1-24 16,0 0-8-16,0 1 8 0</inkml:trace>
  <inkml:trace contextRef="#ctx0" brushRef="#br3" timeOffset="-211537.34">8830 14725 53 0,'0'-10'48'0,"0"1"-23"0,34 0-11 16,-34 9-5-16,0-10-6 0,0 1 5 0,16 9-1 16,1-9 4-16,-1 9 14 0,1 9 11 0,32-9 0 15,-49 9 2-15,33 1-4 0,0-1 3 16,-33 0-3-16,34 10-1 0,-18 0 2 0,1-10-12 16,-1 9-7-16,1 1-3 0,-17 0-5 0,16-1 1 15,-16-8 9-15,33 18 4 0,-33-19 6 16,0 9-9-16,-33-8-4 0,33 8-7 0,-16-8-3 15,-1 8 0-15,1-8-3 0,-1 17-2 16,1-27 0-16,16 10 0 0,-34-1-2 0,1 0-2 16,33 1-4-16,-33-1 5 0,33 0-19 0,-33 1-23 15,33-1-14-15,-16-9-5 0,-1 9-7 0,1-9-5 16,16 0 4-16,0 0 5 0,0 0 2 16,-17 0-51-16</inkml:trace>
  <inkml:trace contextRef="#ctx0" brushRef="#br3" timeOffset="-211054.1">9690 14725 96 0,'0'-10'44'0,"0"1"-16"0,0 0-1 0,0-1 3 0,-33 10 0 16,33-9-2-16,0 9-12 0,0-9-9 15,0 9-2-15,-33 0-3 0,33 0 0 0,0 9 0 16,-33 0-2-16,33 1 0 16,0-1 0-16,-33 0 0 0,33 1 4 15,-16-1-4-15,16 10 0 0,0-10 0 0,0 0 0 16,0 0 0-16,16 10 2 0,-16-10 3 15,33 1 4-15,-33 8 1 0,0-8 0 0,33-1-1 16,-33 10-3-16,33-10 3 0,-33 0-4 0,33 10-3 16,0-10 11-16,-33 0 0 0,34 1-8 15,-18-1 0-15,17 0-2 0,-33 1 2 0,33-1-1 16,-33 9-4-16,0-18 5 0,0 0-3 0,33 10 11 16,-33-1 14-16,0-9-2 0,0 9-5 15,0 1 0-15,-33-10 0 0,33 9 0 0,0-9-2 16,0 9-6-16,-33-9-1 0,0 10-4 0,17-10-1 15,-1 9-3-15,0 0-3 0,-16-9 0 16,0 9-2-16,0-9 2 0,0 0 0 0,-16 10-5 16,15-10-2-16,1 0-5 0,0 18-19 0,0-18-12 15,0 0-8-15,0 0-13 0,0 0-12 16,16 10-5-16,-16-10-2 0,33 9 1 0</inkml:trace>
  <inkml:trace contextRef="#ctx0" brushRef="#br3" timeOffset="-206291.65">17545 4204 38 0,'0'0'39'15,"0"0"-2"-15,0 0-2 0,17-18 8 16,-17 8 17-16,16 10 12 0,-16-9 5 0,0 0 1 16,17 9-5-16,-17-19 1 0,0 19 13 0,0 0-5 15,0-18-4-15,0 18-12 0,-17-19-24 16,17 19-21-16,-16 0-12 0,16-19-5 0,-17 19 2 15,17 0 0-15,-33 0-4 0,33 0-2 16,-33 0 0-16,33 0 1 0,-33 0 1 0,16 0 0 16,1 19-7-16,-1-19 9 0,1 19-4 0,-1-1 1 15,17 1-6-15,-16-19 5 0,-1 18 0 16,17-8 0-16,0 8-2 0,0 1 2 16,0-19-3-16,0 19 3 0,0-1 0 0,0-18-4 15,0 19 0-15,17-19 2 0,-17 0-1 0,16 0-3 16,-16 9 10-16,17-9-4 0,-1 0 0 0,1 0-2 15,-1 0 4-15,1 0-2 16,-17-9-2-16,33 9 4 0,-33 0-2 0,33-19 8 16,-33 19-6-16,0-18-2 0,33-1 0 0,-33 19 0 15,0-19 1-15,17-9 2 0,-1 10 0 16,-16-1-3-16,17-18 4 0,-17 18-7 16,0-18 8-16,0 28-5 0,16-28 2 0,-16 18-4 15,0-18 2-15,0 9 2 0,0 9 5 0,0 1-7 16,0-1 1-16,0 19 5 0,0-18 9 15,-16-1 9-15,16 10-3 0,0 9 10 16,0-10-13-16,0 10-12 0,0 0 0 0,0 0-8 16,-17 0-2-16,17 10 0 0,0-1 4 15,0 10 2-15,0-19 0 0,0 18-1 16,-16 1-3-16,16-1-2 0,0 1 7 0,0 0-7 16,0 9 5-16,0-10-1 0,0 1-3 15,0 18 3-15,0-28-3 0,0 10 5 0,0-1 3 16,16 1-3-16,1 0-1 0,-17-1 1 15,16 1-6-15,1-1 2 0,-1-8-2 0,-16 8-4 16,17-18 2-16,16 19-3 0,-33-19-18 0,33 19-22 16,-33-19-22-16,0 0-16 0,33 0-12 15,-33 0-7-15,0 0-8 0,17 0 2 0,-1-19 0 16,1 19 17-16,-17 0 15 0,16-19 9 16,-16 1-35-16</inkml:trace>
  <inkml:trace contextRef="#ctx0" brushRef="#br3" timeOffset="-206025.48">17826 3842 29 0,'-16'-19'31'16,"16"0"-4"-16,-17 10-3 0,17 9 0 0,-16-18 8 15,16 18 8-15,0-19 13 0,0 19 3 0,-17 0-15 16,17-19-18-16,0 19-9 0,0 0-6 16,17 19 13-16,-17-19 20 0,16 0 15 0,-16 19 16 15,17-1 18-15,-1-9 6 0,1 10-3 16,-1 0-8-16,1-1 4 0,16 19-2 0,0-18-12 15,-33 0-6-15,33 9-8 0,-33-10-23 16,0 19-17-16,17-18-3 0,-17 9-15 0,16 9 5 16,-16-18-8-16,-16 18 7 0,16-19-10 0,-17 10 3 15,17-9 0-15,-33 18-9 0,0-18-9 0,33-1-51 16,-50 10-51-16,17-9-36 0,17 0-34 16,-17-1-3-16,16 1 16 0,-16-10 16 15,0 0 12-15</inkml:trace>
  <inkml:trace contextRef="#ctx0" brushRef="#br3" timeOffset="-202895.87">19364 4000 19 0,'0'0'29'16,"0"-19"0"-16,0 19-1 0,-16 0-9 16,16-18 4-16,0 18 8 0,0 0-1 0,-17 0 0 15,17-19 3-15,0 19 0 0,-16 0-6 0,16 0-12 16,-17 0-5-16,17 0 1 0,-16 19-1 16,-1-19-4-16,0 18 7 0,17-18 5 0,-16 19 2 15,16-1-10-15,-33 1-3 0,33-10 0 16,0 10-5-16,0-1 2 0,0 1-1 0,0 0-2 15,0-19 3-15,0 18 2 0,0 1-3 16,0-19 0-16,33 9-1 0,-33 0 1 0,16-9 6 16,1 10-1-16,0-10 2 0,-1 0-5 0,1 0 1 15,-1 0-1-15,17 0-3 0,-16 0 0 16,-17-10 1-16,33 10 7 0,-33-9 8 16,33 0 1-16,-33 9 13 0,0 0 0 0,16-19 14 15,-16 19 2-15,0-18-2 0,0 18 0 0,0-19-5 16,0 0-4-16,0 19-18 0,0-18-5 15,0-1-7-15,-16 10-6 0,16-10 9 0,0 19-5 16,-33-18 1-16,33 18 0 0,-33-19-6 16,16 19 4-16,1-18-1 0,-1 18 0 0,1 0 0 15,-1 0-8-15,1 0 0 0,-1 0-1 0,0 0-15 16,17 0-10-16,-16 0-27 0,16 0-23 16,0 18-18-16,-33-18-5 0,33 0 3 15,0 19-4-15,0-19 18 0,0 0 6 0,0 18 0 16</inkml:trace>
  <inkml:trace contextRef="#ctx0" brushRef="#br3" timeOffset="-202345.97">19761 3842 54 0,'0'0'30'0,"0"-19"-8"16,-16 0-6-16,16 10 7 0,0 9 13 16,-17 0 1-16,17-18-7 0,0 18-11 0,-17 0-7 15,17 0-5-15,0 0-5 0,0 0 0 16,-16 18 2-16,16-9-4 0,0 1 2 16,0 18-2-16,-17-10 2 0,17 1 0 15,0-1-2-15,0 1 2 0,0-10-2 0,0 10 1 16,17 0 2-16,-17 18-3 0,0-19 3 0,0 1-3 15,0-10 0-15,16 10 0 0,-16-1 1 16,0 1-1-16,0 0 0 0,0-1 0 0,0-18 0 16,0 19 0-16,0-19 0 0,0 9 1 0,0-9 6 15,0 9 27-15,0-9 16 0,0 0 23 16,0 0 16-16,0-9-2 0,0 9-35 0,0-9-20 16,0 9-7-16,0 0-11 0,0-19-9 15,17 19 5-15,-17-18 6 0,0-1-3 0,17 0-5 16,-17 19 1-16,16-27 1 0,-16 17-4 15,17 1-12-15,-17 9 10 0,16-19-7 0,1 19-2 16,16 0 5-16,-33 0 0 16,0 0 0-16,33 19 0 0,-33-19 2 15,0 9-2-15,16 1 5 0,-16-1-5 0,17 9-2 16,-17-18 5-16,0 19-6 0,0 0 3 16,0-19-5-16,0 18 2 0,-17-18 3 15,17 19 0-15,-16-19 0 0,16 0 1 0,-33 9 1 16,33 0-5-16,-33 1 0 0,16-10-15 0,1 18-31 15,-1-18-31-15,1 0-20 0,-18 0-12 16,18 0-1-16,-1 0 2 0,1 0 1 0</inkml:trace>
  <inkml:trace contextRef="#ctx0" brushRef="#br3" timeOffset="-201913.39">20092 4139 26 0,'0'0'46'0,"0"0"-4"0,0 0-2 0,0 0-3 15,16 0 1-15,-16-18-6 0,0 18-6 16,17 0 0-16,-1-19 4 0,-16 19 2 0,17 0 0 16,-17 0-3-16,16-19 7 0,-16 19 8 0,17-18 2 15,-17 18 9-15,17-9 5 0,-17-1 2 16,0 1-1-16,0 9-5 0,0 0-2 0,0-19-13 15,0 19-10-15,0-18-19 0,0 18-3 16,-17-19-4-16,17 19-2 0,0 0 2 0,0-18 3 16,-17 18 1-16,17 0-4 0,0 0-3 15,-16 0-7-15,16 0-1 0,0 18 2 16,0-18 9-16,0 0-5 0,0 19-2 16,0-1-2-16,0 1 4 0,0-10-2 0,16 10 7 15,-16-1-5-15,0 1 0 0,17 18 3 0,-17-18-6 16,0-1 3-16,17 10 0 0,-17-9 2 15,16 18-1-15,-16-18-1 0,0-1 3 16,17 10-3-16,-17-9 0 0,0 0 1 0,0-1 2 16,0 1-3-16,-17-1-3 0,17-8 6 0,0 8-6 15,0-18-17-15,0 19-24 0,-16-19-28 0,16 0-34 16,0 18-24-16,-17-18-5 0,17 0-10 16,-17-18 0-16,17 18-90 0</inkml:trace>
  <inkml:trace contextRef="#ctx0" brushRef="#br3" timeOffset="-201713.39">20092 3842 90 0,'0'-19'24'0,"0"0"-5"16,0 10 8-16,0 9 3 0,0-18 6 0,0 18-6 15,0 0-13-15,0-19-9 0,0 19-5 16,16 0-2-16,-16 0-5 15,0 19 4-15,0-19-4 0,17 0-2 16,-17 0-14-16,0 18-15 0,0-18-10 0,16 9-13 16</inkml:trace>
  <inkml:trace contextRef="#ctx0" brushRef="#br3" timeOffset="-201263.67">20423 4158 46 0,'0'9'37'0,"0"-9"3"16,0 0 1-16,0 0 2 0,0-9 2 15,16 9-5-15,1 0 0 0,-17 0 2 16,33 0-2-16,-33-19 0 0,0 19-4 0,33 0-5 0,-33-18-4 15,16 18-5-15,1-19 1 0,-1 19 5 16,-16 0 11-16,17-19 6 0,-1 19 7 16,-16-18 8-16,17 9-6 0,-17-1-3 0,0 10-3 15,0-9-1-15,0 9-9 0,0-19-19 0,0 19-12 16,-17 0-2-16,17-18-4 0,-16 18-3 16,16 0-1-16,-17 0 5 0,17 0-8 0,-16 0 6 15,-1 0-3-15,1 0-2 16,16 0 2-16,0 18 3 0,-33-18-4 0,33 19 4 15,0-10 3-15,0 1 1 0,-33 17-8 0,33-27 4 16,0 19 3-16,0 0-6 0,0-1 3 16,33-18 0-16,-33 19 2 0,0-19-2 0,33 9 0 15,-33 0 2-15,16 1 0 0,1 8 1 16,-1-18-3-16,1 0-5 0,-1 0 3 0,18 19-5 16,-18-19-18-16,34-19-53 0,-50 19-33 0,33 0-13 15,-17 0-9-15,17-18-7 0,0 8 9 16,0 10 24-16,1-9 20 0</inkml:trace>
  <inkml:trace contextRef="#ctx0" brushRef="#br3" timeOffset="-201029.82">21018 3981 21 0,'-17'0'30'0,"17"0"4"16,0-18-2-16,-16 18-4 0,16 0-2 0,-17 0-5 16,17 0-1-16,-16 0-4 0,16 0-6 15,0 0-3-15,0 0-1 0,0 18 2 16,0-18-2-16,-33 19 3 0,33-19 7 0,0 18-3 15,0-18-1-15,0 19 1 0,0-10-2 0,0 10-8 16,0-1 3-16,0 1-4 0,0-19 0 16,33 19 2-16,-33-19 0 0,0 18-4 0,0-18 4 15,16 19-1-15,1-19-3 0,-1 0 0 16,1 9-2-16,-1-9-2 0,17 0 0 0,1 0-18 16,-34 0-18-16,33-9-16 0,0 9-5 0,-17 0 5 15,1-19 5-15</inkml:trace>
  <inkml:trace contextRef="#ctx0" brushRef="#br3" timeOffset="-200795.3">21349 3879 44 0,'0'-19'37'0,"0"1"-2"0,-34-10 0 15,34 18 3-15,0 1 5 0,0-9 10 0,-33 18 13 16,33-19 3-16,0 19-7 0,-16 0-15 0,16 0-23 16,0-19-16-16,0 19 0 0,0 19-6 15,0-19 1-15,-17 0-1 0,17 19 0 0,0-19-2 16,0 18 3-16,0 1-1 0,0-10 16 15,0 10 13-15,0-1-10 0,0 19-10 0,17-18-7 16,-17-10 1-16,0 29-4 0,0-20-1 0,0 1 3 16,16-1-2-16,-16 10 1 0,0-9 1 15,0 18-5-15,0-18-3 0,33-1-5 0,-33 1-29 16,0-10-44-16,0 0-16 0,0 1-1 16,0 8-5-16,0-18 6 0</inkml:trace>
  <inkml:trace contextRef="#ctx0" brushRef="#br3" timeOffset="-200579.9">21315 4037 84 0,'-33'0'88'0,"33"-19"6"0,0 19 3 16,-16-18 8-16,16 18 3 0,0 0-9 0,16 0-33 15,-16 0-30-15,0-19-13 0,33 19-13 16,-33 0-6-16,34 0-1 0,-34 0-3 0,33 0 0 15,-17-18-5-15,17 18-2 0,0 0-3 0,-16 0-48 16,32 0-41-16,-49 0-30 0,34 0-15 16,-18 0 0-16</inkml:trace>
  <inkml:trace contextRef="#ctx0" brushRef="#br3" timeOffset="-197865.88">22771 4056 49 0,'0'-10'37'0,"0"1"-4"0,0 9 9 16,16-19 14-16,-16 19 12 0,0 0 2 15,-16-18-12-15,16 18-2 0,0 0-6 0,-17 0-7 16,17 0-20-16,-16 0-14 0,-1 0-8 0,1 0 2 15,-1 0 3-15,-16 0-6 0,16 18 3 16,-16-18-3-16,33 19 3 0,-49-10-3 16,32 10 2-16,-16-1-2 0,17 1-3 0,-1-19 5 15,1 19 0-15,16-1-2 0,-17-18 0 0,17 19 3 16,0-10-3-16,0 0 0 0,0 1 0 16,17 8 5-16,-17-18-1 0,16 0-4 15,1 0 3-15,-1 0-3 0,1 0 1 16,-1 0 3-16,1-18-6 0,-1 18 2 0,17-10 3 15,-33-8-1-15,33 18-2 0,-33-19 0 16,17 1 3-16,-1-1 1 0,1 0-1 0,0-8 2 16,-1 8 4-16,-16 0 11 0,17-18 2 15,-17 19 8-15,0-10 9 0,16 9 3 0,-16 0 0 16,0 1 1-16,0-1 7 0,0 1 14 0,0-1-4 16,0 0-10-16,-16 10-14 0,16 9 3 15,0-18-12-15,0 18 1 0,0 0-11 0,0 0-4 16,0 0-7-16,0 0-11 0,0 0-1 15,0 0 2-15,0 0 7 0,0 0-7 0,0 18 1 16,0-18 3-16,0 9 2 0,0 1-5 16,0 18-2-16,16-28 7 0,-16 18-2 0,0 1 5 15,0-1-4-15,17 1-1 0,-17 0-3 0,0 9 1 16,16-10 2-16,-16 1 1 0,33-1 2 16,-33 1 0-16,0-10-5 0,0 10-2 15,33 18-3-15,-33-18-22 0,0-1-54 0,0 1-36 16,0-19-27-16,0 18-5 0,0-8 0 0,0 8 17 15,17 1 16-15,-17-19 7 0,0 19 18 0</inkml:trace>
  <inkml:trace contextRef="#ctx0" brushRef="#br3" timeOffset="-197399.36">23250 3981 39 0,'0'0'38'0,"0"-18"-3"0,0 18 3 0,0 0 1 16,0 0-3-16,0 0-14 0,0 0-9 16,0 0-7-16,-33 18 6 0,17-18 3 0,-1 0 6 15,1 19 2-15,-17-1-3 0,16 1-6 16,0-19-1-16,1 19-3 0,-1 8-5 0,-16-27 1 15,33 19-4-15,0 0 1 0,-33-1-1 0,33-18 0 16,-16 19 2-16,16-19-1 0,0 9-1 16,0 0-1-16,0-9 3 0,0 10-1 15,16-10 7-15,-16 0 4 0,0 0 7 0,33 0 7 16,-33-10 11-16,0 10 6 0,0-9 9 0,33 0 9 16,-33 9 2-16,0-19 6 0,0 1-14 15,0 18-14-15,0-19-9 0,17 0-1 0,-17 19-1 16,16-18-2-16,-16 9 2 0,0-1-8 0,0 10-9 15,0 0-7-15,0-9-8 0,0 9-2 0,17 9 3 16,-17 1-1 0,17-1 5-16,-17 9-9 0,16-18 4 15,-16 19 2-15,17-19-2 0,-1 19 3 0,-16-19-10 16,17 18-4-16,-1-18-22 0,-16 19-68 16,33-19-43-16,-33 0-13 0,33 9-9 0,-33-9 4 15,0 9 18-15</inkml:trace>
  <inkml:trace contextRef="#ctx0" brushRef="#br3" timeOffset="-197166.83">23465 3860 69 0,'0'-18'34'0,"0"-10"-3"0,-33 9 7 16,33 19 13-16,0-18 4 0,-16 18-6 0,16-19-22 15,0 19-14-15,0 0-8 0,-17 0-1 16,17 19-3-16,0-19 1 0,0 18 0 0,0-9-2 15,0 10 1-15,17 0 1 0,-17-1 0 0,0 1 10 16,16 18-3-16,-16-28-8 0,0 10 4 16,33 18-2-16,-33-18-1 0,0-1-2 15,0 1 0-15,0 0-5 0,17 8-2 0,-17-8-37 16,0 0-26-16,0-1-10 0,0 1-13 0</inkml:trace>
  <inkml:trace contextRef="#ctx0" brushRef="#br3" timeOffset="-196667.01">23465 4083 56 0,'0'-27'48'0,"0"17"-14"0,0 1-5 15,0-10-3-15,0 19-9 0,0-18-8 16,17 18-6-16,-1-19-1 0,1 19 0 0,-1-18-2 16,1 18 0-16,16 0-2 0,-16-19 2 0,16 19 0 15,16-9 0-15,-32 9-2 0,16 0 2 16,0 0 0-16,0 0 0 0,-17 0-3 0,18 0-6 15,-18 0 2-15,17 9 4 0,-33-9 3 16,0 0 4-16,0 0-2 16,0 19-1-16,0-19 4 0,0 0 6 0,-33 0 4 15,33 0 6-15,-16 18-1 0,-1-18 0 16,-16 19-2-16,16-19-4 0,1 18-4 16,-1-18-4-16,1 19-5 0,-1-19 3 0,17 9-1 15,-16 1-3-15,16-1 0 0,-17 9 1 0,17 1-1 16,0-19 0-16,0 0 4 0,0 19-2 0,0-19 3 15,0 18-5-15,17-18 1 16,-1 0-1-16,1 0 0 16,-1 0 4-16,-16 0 0 0,17-18-4 15,-17 18 0-15,16 0 2 0,-16-19 0 0,0 19-2 16,17-19 3-16,-17 19-2 0,0-18 5 16,0 9 18-16,0-1 9 0,16 1 9 0,-16 9 2 15,0 0 5-15,0-19-12 0,-16 19-14 0,16 0-16 16,0 0-5-16,0 0-1 0,0 19-3 0,0-19 0 15,0 9 4-15,0 1 1 16,0-1 2-16,16 9 0 0,-16-18-1 0,17 19 2 16,-17-19-6-16,17 19 1 0,-1-1-1 15,17-18-3-15,-33 0-3 0,0 19-2 0,17-19-26 16,-1 0-47-16,1 9-32 0,-1-9-20 16,1 0 3-16</inkml:trace>
  <inkml:trace contextRef="#ctx0" brushRef="#br3" timeOffset="-195617.43">25036 3916 13 0,'0'0'28'15,"0"0"0"-15,0 0-2 0,0 0-1 0,0 0-2 16,0 0-4-16,0 0-9 0,0 0-6 0,0 0-1 16,0 0-1-16,-16 0-1 0,16 9 3 15,0 1 3-15,0 18 0 0,0-28 3 16,0 18 8-16,0 1 4 0,0-1 0 0,0 1-8 16,0-10-6-16,0 10-5 0,0-1-1 0,0 1 1 15,0 0-3-15,0-19 3 0,0 18-3 16,0-18 3-16,0 19 23 0,0-19 28 15,0 0 35-15,0 0 23 0,0 0 24 16,0-19-24-16,0 19-37 0,0 0-29 0,16-18-1 16,-16-1 9-16,0 19 3 0,0-19-17 0,17-8-12 15,-17 8-12-15,16 0-6 0,-16 19 6 16,0-18 6-16,17-1 0 0,-17 1-6 0,16 18-4 16,-16-19-8-16,0 19-7 0,17-9 3 15,-17 9-6-15,0 0 10 0,33 9-4 16,-33 10 0-16,0-19-4 0,0 0 4 15,0 18 0-15,33-18 1 0,-33 19 1 0,0-1 2 16,0-18-4-16,17 19 0 0,-17-19 2 0,16 9 5 16,-16 1-9-16,0-1 2 0,17 9 4 15,-17-18-6-15,0 19 2 0,16-19-5 0,-16 0 11 16,0 0-8-16,0 0 8 0,0 0-1 16,0 0-3-16,0 0 1 0,0 0 1 0,0-19-2 15,17 19 2-15,-17-27-4 0,0 17 4 0,16 1-1 16,-16-10 15-16,17-18 3 0,-17 19 9 15,16-1-1-15,-16 10-13 0,17-10 6 0,-17 19-8 16,0-19-14-16,33 19 0 16,-33 0-4-16,0 19 1 0,0-19 10 15,0 9-3-15,0 1-4 0,0 18-2 16,0-28 2-16,33 18 5 0,-33 1-8 0,0-1 4 16,0 1-3-16,0-19 7 0,17 19-4 0,-17-10-6 15,16 9-9-15,-16 1-71 0,0-19-61 16,17 19-58-16,-17-1-32 0,0-18 20 0,0 0 25 15,16 19 28-15</inkml:trace>
  <inkml:trace contextRef="#ctx0" brushRef="#br3" timeOffset="-195284.56">25698 3944 59 0,'0'0'38'0,"-17"0"-18"0,1 19-6 0,16-19-3 15,-17 0 3-15,17 18 6 0,0-18-1 0,0 19 3 16,0-19-4-16,0 18 1 0,0-18 13 16,17 19 6-16,-17-19 6 0,16 9-2 0,1 1-19 15,-1-1-6-15,17 9 0 0,-16-18 6 16,16 0 9-16,-17 0-1 0,17 0 3 0,-16 0 5 16,0 0 5-16,-1 0 17 0,1-18 13 15,-1 18 25-15,1-9 25 0,-17-1 13 0,16 10-11 16,-16-9-35-16,0 9-25 0,0-19-6 15,0 1-33-15,0 18-10 0,-16-19-6 0,16 19 2 16,-17-18-6-16,1 18-14 0,-1-19 7 0,1 10-2 16,-18 9 2-16,1 0-14 0,17 0-13 15,-17 0-38-15,0 0-54 0,16 0-46 16,-16 9-32-16,17-9-21 0,16 0 2 0,-17 19 38 16,17-19 26-16</inkml:trace>
  <inkml:trace contextRef="#ctx0" brushRef="#br3" timeOffset="-194801.65">26409 3981 149 0,'0'0'111'0,"-17"-18"-40"0,1 18-20 16,-1 0 11-16,1 0 18 0,-17 0 6 15,16 0-12-15,-16 0-30 0,16 0-22 16,1 0-10-16,-17 18-7 0,0-18-1 0,16 19-2 15,1-19-2-15,-17 18 0 0,33 1 1 0,-17-10-1 16,17 10 4-16,0-1-2 0,0 1-2 16,0 0 0-16,0-19-2 0,17 18 5 0,-1-18-3 15,1 19 0-15,-1-19 0 0,1 0-3 16,-1 0 6-16,1 0-5 0,16-19 2 0,-17 19 3 16,1 0 0-16,-1-18-3 0,1 18 2 0,0-19 1 15,-1 0 0-15,-16-8 3 0,17 8 6 16,-17 0 4-16,16 1 15 0,-16-19 4 0,0 18 3 15,0-9-8-15,0-9 5 0,0 18 5 0,0-27 8 16,0 27 8-16,-16-18 1 0,16 18 1 16,-17 1 12-16,17-10 15 0,0 9 1 0,-16 1-10 15,16 18-20-15,0 0-24 0,0-19-20 16,0 19-14-16,0 0 3 0,0 0-6 0,-17 19 5 16,17-19-4-16,0 18 6 0,0-18-8 15,0 19 6-15,0 9 0 0,0-10 3 0,0 20-2 16,0-20-4-16,0 10 10 0,0 9 6 0,17 0-1 15,-17-18-6-15,0 9 5 0,16 9-8 0,-16 0-3 16,17-18 5-16,-17 9 0 0,16 9-8 16,-16-18-7-16,0-1-14 0,17 10-87 0,-17-9-86 15,0-1-68-15,0 1-36 0,0 0 40 16,0-19 36-16</inkml:trace>
  <inkml:trace contextRef="#ctx0" brushRef="#br3" timeOffset="-194419.65">26541 4139 213 0,'-17'0'146'0,"17"0"-13"0,0 0 2 0,17-18 8 15,-17 18-16-15,17 0-18 0,-17-19-22 16,16 19-29-16,1 0-1 0,-1-19-2 0,1 19-5 15,16-18-10-15,-33 9-9 0,0 9 1 0,16-10 15 16,1 1-4-16,-17 9-6 0,16-19-13 16,-16 1-6-16,0 18-1 0,0-19-9 0,0 19-4 15,0 0-6-15,0-18 3 0,-16 18-6 16,16 0 3-16,-17 0-1 0,1 0-2 16,16 0-1-16,-33 0 3 0,16 0 3 0,1 18 0 15,16-18 0-15,-17 19-10 0,1-19 13 16,16 18 4-16,0 1-10 0,0-19-3 0,0 19 10 15,0-10 1-15,16 9-5 0,-16 1 2 16,17-19-4-16,-1 19 4 0,34-1-7 0,-50-18-6 16,16 0-14-16,17 0-62 0,-16 19-64 15,16-19-37-15,0-19-6 0,-16 19 0 0,16 0 9 16,0-18 8-16,-17-1 36 0,17 19 30 0</inkml:trace>
  <inkml:trace contextRef="#ctx0" brushRef="#br3" timeOffset="-194219.84">27054 3758 37 0,'0'-37'47'0,"0"-1"2"0,0 11 2 0,-17 8 20 16,17 0 14-16,0 1 15 0,0-10 4 0,-16 28-3 16,16-19-11-16,0 19-34 0,0 0-29 15,0 0-11-15,-17 0-7 0,17 0 0 16,0 19 9-16,0-10 25 0,-16 10-8 0,16 18-12 16,0-18 20-16,0 8 47 0,0 11-1 0,0-1-31 15,0 0-23-15,0 10-14 0,0-10-10 16,16 0-8-16,-16-18 4 0,0 27-7 0,17-9 9 15,-17-18-16-15,16 27-12 0,-16-27-70 16,0 18-103-16,0-18-51 0,0-10 0 0,0 10 34 16</inkml:trace>
  <inkml:trace contextRef="#ctx0" brushRef="#br3" timeOffset="-191921.72">18802 4707 12 0,'-33'0'15'0,"33"0"9"0,0 0 1 0,0 0-2 15,0 0-7-15,0 0-2 0,0 0-2 16,0 0-3-16,0 0-1 0,0 0-2 0,0 0-1 16,0 0 2-16,0 0-2 0,0 0 0 15,33 0 5-15,-33 0 9 0,33 0 9 0,-33 0 3 16,33-19 3-16,0 19-3 0,0 0-2 15,17 0 1-15,-17 0-5 0,0 0-2 0,-16 0-5 16,32 0-6-16,-16 0-3 0,17-19 11 0,-17 19 8 16,0 0 1-16,17 0-6 0,-17 0-7 15,33 0-4-15,-33-9 0 0,16 9 10 0,1 0-1 16,0-9 1-16,16 9-7 0,-17-9 6 16,18 9 7-16,-1 0 3 0,0 0-3 0,0-19 18 15,17 19-6-15,-34 0-13 0,17-19-4 0,1 19 1 16,-1 0-4-16,16-18-6 0,-15 18-1 15,15-19-1-15,-16 19-5 0,1 0-6 16,15-18 3-16,-32 18-1 0,33-10 0 0,-17 10-3 16,-33 0 1-16,16-9 1 0,18 9-2 15,-34 0 0-15,16 0 1 0,1 0-1 0,-1-9 0 16,-16 9-2-16,17 0 0 0,0 0-1 0,-17 0 6 16,16 0-3-16,-16 0 4 0,1 0-1 15,15 0-7-15,-16 0 4 0,0 0 0 0,33 0 2 16,-32 0-4-16,-18-19 2 0,17 19-5 15,0 0 12-15,17 0-7 0,-1 0-2 0,-16 0 2 16,-16 0 4-16,16 0-6 0,0 0 3 16,17 0-1-16,-1 0 0 0,-16 0 3 0,-16 0-7 15,16 0 4-15,17 0-3 0,-17 0 3 0,16 0 0 16,-16 0 2-16,1 0-6 0,15 0 4 16,-16 0 0-16,0 0 0 0,0 0 0 0,17 0 2 15,-17 0-2-15,0 0 0 0,0 0 2 0,0 0-5 16,0 0 3-16,0-19 0 0,0 19-2 15,1 0 2-15,-1 0 2 0,0 0-1 0,16 0-1 16,-16 0-2-16,-16 0 4 0,16 0-4 16,0 0 3-16,0 0 0 0,0 0-1 0,0 0-4 15,0 0 7-15,0 0-3 0,0 0 0 16,1 0 0-16,-1 0 0 0,-17 0 0 0,17 0 0 16,0 0 2-16,-16 0-5 0,16-18 3 0,0 18 0 15,-16 0 1-15,16 0 0 0,-17 0-5 0,17 0 4 16,-16 0 0-16,16 0 0 0,-17 0 0 15,17 0 1-15,-16 0 1 0,16 0-1 0,0 0-4 16,0 0 0-16,-16 0 4 0,16 0 2 16,-17 0-5-16,17 0-1 0,0 0 7 0,1 0-2 15,-18 0-7-15,17 0 10 0,0 0-5 0,-16 0 2 16,16 0-2-16,-17 0-3 0,17-19 1 16,-16 19 6-16,16 0-6 0,0 0 3 0,-16 0 0 15,-1 0-1-15,17 0 0 0,-16 0-2 0,16 0 0 16,-17 0 6-16,1 0-4 0,16 0 0 15,0 0 0-15,-33 0-2 0,17 0 2 0,16 0 2 16,-17 0 0-16,1 0-2 0,-1 0-2 16,17 0 5-16,-16 0-3 0,16 0 2 0,0 0-10 15,-33 0 4-15,17 0 2 0,16 0 3 0,-17 0 1 16,1 0-2-16,16 0 4 0,0 0-4 16,0 0-2-16,0 0 4 0,-33 0-2 0,33 0-3 15,-16 0 6-15,16 0-3 0,-17 0 1 0,17 0-1 16,-16 0 0-16,16 0 1 0,0 0-3 15,-33 0 0-15,17 0 2 0,-1 0-2 0,1 0 5 16,16 0-1-16,-17 0-4 0,1 0-2 0,-1 0 4 16,1 0 0-16,16 0 3 0,-33 0-3 15,33 0 2-15,-33 0-2 0,17 0 0 0,-1 0 2 16,1 0 0-16,-1 0-2 0,1 0-2 0,16 0 0 16,-17 19 2-16,1-19-4 0,16 0 7 0,-17 0 1 15,1 0-3-15,0 0-1 0,-1 0 0 16,1 0 0-16,-1 0 3 0,1 0-5 0,-1 0 2 15,17 0-3-15,-33 0 5 0,50-19-5 16,-50 19 4-16,16 0-1 0,1 0-4 0,-1 0 4 16,1 0 0-16,0 0 0 0,-17 0 5 15,16 0-4-15,1 0-1 0,-1 0-2 0,1 0 5 16,-1 0-2-16,1 0-1 0,16 0-2 0,-33-18 5 16,16 18-3-16,1 0-2 0,-1 0-2 15,1 0 5-15,0 0-1 0,-1 0 0 16,1 0-2-16,-17 0 5 0,16 0-3 15,1-10-2-15,-1 10 2 0,1 0 0 0,-17 0 2 16,33 0-4-16,-33 0 2 0,16 0-2 16,1 0 4-16,-1 0-2 0,-16 0 1 15,17 0 1-15,0 0-8 0,-17 0 9 16,16 0-3-16,1 0 5 0,-1 0-9 0,1 0 2 16,-17 0 6-16,16 0-4 0,1 0-4 0,16 0 4 15,-17 0 0-15,1 0 2 0,-1 0 1 16,1 0-3-16,-1 0 0 0,18 0 0 0,-18 0 0 15,17 0 0-15,-16 0 1 0,16 0-1 0,-17 0 0 16,1 0 0-16,-1 0 2 0,1 0-7 16,16 0 7-16,-16 0 3 0,-1 0-8 0,1 0 3 15,-1 0 0-15,34 0 4 0,-50 0-4 16,16 0 0-16,1-9 4 0,-1 9 10 0,1 0 12 16,-1 0 2-16,1-9 5 0,0 9-16 0,-1 0-7 15,1 0-4-15,16 0-6 0,0 0 5 16,-33 0-5-16,16 0 0 0,1 0-3 0,-1 0 5 15,1 0-2-15,-1 0 0 0,1 0 0 16,-1 0 2-16,-16 0-7 0,17 0 5 0,0 0-7 16,-1 0 0-16,-16 0 0 0,17 0-8 0,16 0-44 15,-33 0-31-15,0 0-22 0,16 0-17 0,-16 0-14 16,17 0-16-16,-17 0-2 0,16 0 13 16</inkml:trace>
  <inkml:trace contextRef="#ctx0" brushRef="#br4" timeOffset="-180365.18">18306 5842 9 0,'-17'0'11'0,"17"0"5"0,0 0 2 15,0 0-3-15,0 0-6 0,0 0-4 16,0 0-3-16,0 0-1 0,17 0-1 16,-17 0 2-16,33-10 0 15,-33 10 1-15,0 0 4 0,0 0 0 0,33 0 2 16,-33 0-3-16,33 0 5 0,-33 0 0 16,17-18 0-16,16 18-3 0,-17 0-3 15,1 0 0-15,16 0 8 0,0 0-2 0,0 0-1 16,0 0 0-16,0 0-3 0,17-19-4 0,-17 19 1 15,33 0-2-15,-33 0-1 0,0 0-1 16,17 0 0-16,16 0 3 0,-33 0-3 0,17-19 0 16,-1 19 0-16,1 0 1 0,16 0-1 15,-33 0 0-15,0 0 0 0,17 0 1 0,16-18 0 16,-33 18-1-16,0 0 0 0,17 0-2 0,-1 0 4 16,1 0-2-16,-17 0 0 0,16 0 0 15,-15 0 5-15,15 0 6 0,1 0 1 0,-17 0-3 16,16 0-5-16,-15-19-4 0,-1 19 0 0,33 0 5 15,-33 0-3-15,-17 0-4 0,17 0 4 16,0 0-2-16,1 0-3 0,-1 0 3 16,0 0 0-16,0 0 2 0,0 0-4 0,-17 0 2 15,17 0 0-15,1 0 0 0,-18 0 0 0,34 0 3 16,-50 0-3-16,33 0 0 0,-17 0 0 16,17 0 0-16,-16 0 0 0,-1 0 0 0,18 0 0 15,-18 0 0-15,1 19 0 0,16-19 0 16,0 0 0-16,-33 0 0 0,16 0 0 0,1 0 0 15,-1 0-2-15,17 0 2 0,-16 0 0 0,-1 0 0 16,18 0 0-16,-34 0 0 0,33 0 0 16,-33 0 0-16,33 0 0 0,-17 0 0 15,1 0 0-15,-1 0 0 0,1 0 1 16,-1 0-1-16,1 0 0 0,-1 0 0 0,18 0 0 16,-34 0 0-16,33 0-2 0,-33 0 2 15,0 0 0-15,33 0 2 0,-33 0-2 0,16 0 2 16,1 0-2-16,-1 0 0 0,1 0 0 15,-1-19 0-15,1 19 0 16,-17 0 1-16,16 0-1 0,17 0 0 16,-33-9 0-16,34 9 0 15,-34 0-2 1,0 0 0-16,0 0 3 16,16-9-1-16,-16 9-2 15,0 0 0-15,0 0-2 16,0 0-13-16,0 0-10 0,0 0-5 15,0 9-9-15,-16-9-10 0,16 0-58 0</inkml:trace>
  <inkml:trace contextRef="#ctx0" brushRef="#br4" timeOffset="-178565.75">18587 8567 11 0,'0'0'8'16,"0"-9"2"-16,0 9 1 0,0 0-2 0,-33 0-2 15,33 0-2-15,0 0-1 0,0 0 1 0,0 0-1 16,0 0 1-16,0 0-2 0,-33 0 1 16,33 0-1-16,0 0 2 0,-17 0 0 15,17 9 4-15,0-9 2 0,-16 0-1 0,16 0-1 16,0 0-1-16,-17 9-2 0,17-9 2 0,0 0-1 15,0 0 1-15,0 0-1 0,0 0 3 16,0 0 0-16,0 0 0 0,0 0 1 0,0 0 2 16,0 0-5-16,0 0 1 0,0 0 2 15,0 0 2-15,0 0 2 0,0 0 3 0,0 0 1 16,17 0-7-16,-17 0-1 0,0 0-1 16,16 0-3-16,-16 0 1 0,17 0 2 0,16 0 2 15,-33 0 1-15,33 0 3 0,-33-9 4 0,33 9-3 16,-16 0-8-16,16 0 0 0,0-9-5 0,0 9-4 15,0 0 0-15,0 0 2 0,0 0 0 16,0 0-2-16,0 0 2 0,0-19 0 16,17 19-2-16,-17 0 0 0,0 0 0 0,-16 0 2 15,16 0 1-15,0 0-2 0,0 0 4 0,0 0 14 16,0-19 2-16,0 19-5 0,0 0-11 16,0 0 3-16,17 0-5 0,-17 0 0 0,0 0-1 15,0 0-2-15,0 0 1 0,0 0-1 16,0 0 3-16,17 0-3 0,-17 0 0 0,0 0 0 15,0 0 0-15,0 0 1 0,0 0-1 0,17 0 1 16,-17 0-1-16,-17 0 3 0,17 0-3 16,1 0 1-16,-1 0-1 0,-17 0 0 0,34 0 0 15,-17 0 2-15,-33-18-2 0,33 18 0 16,-17 0-4-16,1 0 2 0,16 0 3 0,-16 0 2 16,-1 0-3-16,1 0 0 0,16-9 0 0,0 9 0 15,-33 0 3-15,16 0-3 0,1 0 2 16,-1 0-6-16,1 0 6 0,-1 0 0 0,18-10-2 15,-18 10 0-15,1 0 0 0,16 0 1 16,-33-9-3-16,33 9 5 0,-17 0-3 0,1 0-2 16,-1-9 2-16,17 9 0 0,-16 0-4 0,0 0 4 15,16-10 3-15,0 10-5 0,-33 0 4 16,33-9-2-16,-17 9 0 0,1-9 0 0,-1 9 0 16,1 0 0-16,16 0 0 0,-17 0 0 15,18 0 2-15,-34 0-5 0,33 0 3 0,-33-19 1 16,33 19 0-16,-33 0-1 0,16 0 0 0,1 0 0 15,-1 0 0-15,1 0 1 0,-1-19-1 16,1 19-3-16,-1 0 5 0,18 0-2 0,-34 0 0 16,33 0-2-16,-33 0 3 0,33 0 3 15,-33 0-4-15,16-18 0 0,1 18 0 0,-1 0 0 16,1 0-3-16,-1 0 3 0,1 0 0 0,-1 0-2 16,17-9 2-16,-33 9 4 0,34 0-4 15,-34 0 0-15,16 0 1 0,1 0-4 0,-1 0 3 16,1 0 1-16,-1-10-1 0,1 10 0 0,-1 0 2 15,1 0-5-15,-1 0 3 0,17 0 3 0,-33 0-3 16,34-9 1-16,-34 9 0 0,0 0-3 16,16 0 2-16,1 0 1 0,-1 0 1 0,-16 0-5 15,17 0 3-15,-1 0 2 0,-16-9-2 16,17 9-4-16,-1 0 4 16,-16 0 2-16,0 0-4 0,0 0 6 0,17 0-4 15,-17 0 4-15,0 0-2 0,0 0-4 16,0 0 0-16,0 0 3 0,0 0-4 0,0-10 1 15,0 10 4 1,0 0-7-16,0 0-12 0,0 0-21 0,0 0-23 16,0 0-21-16,0 0-12 0,-17 0-13 15,17 0-89-15</inkml:trace>
  <inkml:trace contextRef="#ctx0" brushRef="#br4" timeOffset="-176868.36">21481 5721 11 0,'0'0'9'16,"-17"0"2"-16,17 0-1 0,0 0-2 16,0 0 0-16,0 0-3 0,0 0 2 0,0 0-1 15,0 0 0-15,0 0 1 0,-16 9-2 0,16-9 2 16,0 0-2-16,0 9 3 0,0-9-4 15,-17 0-1-15,17 0 6 0,0 19-4 0,0-19 1 16,0 0 2-16,-16 0-6 0,16 18 0 16,0-18 0-16,0 0-1 0,0 19 2 15,0-19 6-15,-17 0-2 0,17 0-1 0,0 19-6 16,0-19 4-16,0 0-1 0,0 18 0 16,0-18 3-16,0 0 2 0,0 10 1 0,-16-1 0 15,16 0-5-15,0 10-3 0,0-19 6 16,0 18 11-16,0 1-3 0,0-19-4 0,0 19-7 15,0-1 0-15,0-18-2 0,0 19-1 16,0 9 1-16,0-10 6 0,0 1 32 0,0-1-13 16,0-8-14-16,16 8-7 0,-16 1-2 15,0 0-2-15,0-1 0 0,0 19-2 0,17-27 2 16,-17 8 2-16,0 19-4 0,0-18 5 0,0 0 37 16,16 9-12-16,-16-10-16 0,0 19-7 15,0-18 1-15,17 0-5 0,-17 9-3 0,0-1 0 16,0 1 0-16,16-9 0 0,-16 18 0 0,0-18 0 15,0 9 3-15,17 9-3 0,-17-19 2 16,0 10-2-16,0 0-2 0,0 0 4 0,16 9-2 16,-16-9 0-16,0 0 0 0,0 19 0 15,0-29 0-15,0 1 0 0,0 9-2 0,0 9 3 16,0-18 0-16,33-1-1 0,-33 1-2 16,0-1 2-16,0 1 2 0,0 9-2 0,0-9 0 15,0-1 0-15,0 1 0 0,0-10 1 16,0 10 10-16,0-1 6 0,0 1-3 0,0-1-4 15,0 1-4-15,34 0-6 0,-34-10 2 0,0 10-1 16,0-1-1-16,0 1 0 0,0-1 1 16,0 1-1-16,0 0 2 0,0-10 1 0,0 10-6 15,0-1 3-15,0 1 2 0,0-1-2 16,0-18 1-16,0 19-1 0,0-10 0 0,0 10 0 16,0-10-3-16,0 19 5 0,0-28-2 0,0 19 3 15,0-1-3-15,0 1 2 0,0-10-6 16,0 0 6-16,0 10-6 0,0 9 6 0,0-28 0 15,0 19 0-15,0-1-2 0,0 1 0 16,0-10 0-16,0 0 0 0,0 10 0 0,0-10 0 16,0 10 1-16,0-1-3 0,0-18 4 0,0 19 5 15,0-19 29-15,0 19-3 0,0-10-15 16,0 0-4-16,0 1-9 0,0-1 2 0,0 0-7 16,0 10 2-16,0-19 4 0,0 18-9 15,0-18 5-15,0 19-2 0,0-19 5 0,0 19-5 16,0-19 0-16,0 9 2 0,0 0-1 0,0 1-1 15,0-1 3-15,0-9-2 0,0 9 3 16,0 10-2-16,0-19-6 0,0 18 4 0,0-18 1 16,0 19-1-16,0-19 2 15,0 0 0-15,0 19-2 0,0-19 3 0,0 0-5 16,0 9 2-16,0 0 0 0,0-9-5 0,0 9 5 16,0 1 0-16,0-1-2 0,16-9 6 15,-16 19-4-15,0-19 0 0,0 18 1 0,0-18-3 16,0 0 2-16,0 19 3 0,0-19-3 0,0 0 2 15,0 18-2-15,17-18 3 0,-17 0-5 0,0 10 2 16,0-1-4-16,0-9 2 0,0 9 2 16,0 1 2-16,0-10-4 0,16 9 4 0,-16-9 2 15,0 19-4-15,0-19-2 0,0 0-1 0,0 0-5 16,0 18 8-16,0-18-6 16,0 0 2-16,0 0-1 0,0 0-4 0,0 0-6 15,0 0-39-15,0 19-25 0,0-19-16 16,0 0-4-16,0 0 1 0,0 0 7 0,0 0-71 15</inkml:trace>
  <inkml:trace contextRef="#ctx0" brushRef="#br4" timeOffset="-174853.01">18471 5879 10 0,'0'-19'13'0,"0"19"8"0,0 0-2 0,0 0-2 15,0 0-4-15,0 0-3 0,0 0 0 0,0-9-2 16,0 9 1-16,0 0 6 0,-16 0-2 16,16 0-1-16,0 0-4 0,0 0-4 0,-17 0-1 15,17 0-1-15,-16 0 0 0,-1 0-1 16,17 0 2-16,-33 0-3 0,33 0 2 16,-33 9 1-16,33-9-3 15,-33 0 1-15,16 0-1 0,1 0 2 0,-1 0-2 16,1 19 2-16,16-19 0 0,-17 0-2 0,1 0 3 15,16 0-1-15,-17 0-2 0,17 0 3 16,0 0-2-16,-33 0-1 0,33 0 5 16,0 0-1-16,0 0 0 0,0 0-2 15,0 0 1-15,0 0 0 0,0 0-1 0,0 0 0 16,-33 0 3-16,33 0 2 0,0 0 1 16,0 0-2-16,0 0-2 0,0 0 0 0,0 0 0 15,0 0-2-15,0 0 0 0,0 0-2 31,0 18 0-15,0-18 0-16,0 19 0 0,0-19 0 16,33 19 1-16,-33-19 1 0,0 18-5 0,0-9 3 15,0 1 2-15,0 18-2 0,0-10 0 16,0 1 0-16,0-1-2 0,0-8 2 0,0 8 2 16,0 1-2-16,0 0 0 0,0-1 2 0,0 1-2 15,0-1 0-15,0 1 12 0,0 9 17 16,0-10-12-16,0 1-9 0,0 0-3 15,0 9 1-15,0-10-3 0,33 1 0 0,-33 18-2 16,0-18 12-16,0-1 7 0,0 10-7 0,0 9-2 16,0-18-7-16,0 0-1 0,0-1-1 15,0 10 0-15,17 9-2 0,-17-18 7 0,0-1 8 16,16 10 3-16,-16-9-6 0,0 18 0 16,0-18 3-16,17-1 0 0,-17 10-2 0,0-9-2 15,0 18-4-15,16-18-3 0,-16-1-4 0,0 1 5 16,0 0-1-16,0-1-1 0,17 10-1 15,-17-9-2-15,0-1 3 0,0 1-3 0,16-1 4 16,-16 10 0-16,0-9-2 0,0 0-4 16,0-1 4-16,17 1-1 0,-17-1-1 0,0 10 3 15,0-9-2-15,0-1-1 0,0 1 0 16,0 0-4-16,0-1 9 0,33 1-3 0,-33 9-2 16,0-10 0-16,0 1 2 0,0-19-5 0,0 19 7 15,0-1-6-15,0 10 2 0,0-28-3 16,0 19 5-16,0-1-4 0,0 1 2 0,0 0-2 15,0-1 4-15,0 10-2 0,0-9 2 16,0-1-2-16,0 1-3 0,33-1 3 16,-33 1 2-16,0 9 0 0,0-9-2 0,0-1-3 15,0 1 5-15,0-10-2 0,0 10 0 0,0-1 0 16,0 1 3-16,0-1-6 0,0 1 3 16,0 0 0-16,0-19 0 0,0 18 1 0,0-8-4 15,0 8 3-15,0 1 2 0,0-19-2 0,0 18 1 16,0-18-5-16,0 19 8 0,0 0-4 15,0-19 2-15,0 9-2 0,0 0 0 16,33 1 0-16,-33-1-2 0,0 19 2 0,0-28 2 16,0 18-2-16,0-18 0 0,0 19-2 0,0-19 3 15,0 19 2-15,0-10-6 0,0 0 5 16,0 0-2-16,0 1-5 0,0-1 9 0,0 10-6 16,0-19 5-16,17 18-6 0,-17-18 1 0,0 19 5 15,0-19-5-15,0 18 4 16,0-18-4-16,0 10 3 0,0-10 1 0,0 9 0 15,0 0-4-15,0 1 0 0,16-10 2 0,-16 9 3 16,0 10-3-16,0-19 0 0,0 18-2 16,0-18 3-16,0 0 1 0,0 19-5 15,0-19 3-15,0 18 0 0,0-18 2 0,0 0-2 16,0 10 0-16,0-1 0 0,0 0 0 16,0 1 0-16,17-1 0 0,-17 9 0 15,0-18 2-15,0 0-4 0,0 19 3 16,0-19-1-16,0 19 1 15,0-19-1-15,0 9 0 16,0 0 0-16,0 1 0 0,0-1-2 16,0 0 2-16,0 1 1 15,0-1-3-15,0 9 2 0,0-18 0 16,0 19 0-16,0-19 2 16,0 0-2-16,0 19 0 15,0-19-3 1,0 0-3-16,0 0 3 0,0 0-1 0,0 0-8 15,0 0-33-15,0 0-36 0,0 0-34 0,0 0-20 16</inkml:trace>
  <inkml:trace contextRef="#ctx0" brushRef="#br4" timeOffset="-173038.19">22671 5739 6 0,'17'0'13'0,"-17"0"8"0,0 0-6 0,0 0-6 15,17 0-4-15,-17 0 1 0,0 0 3 16,0 19 0-16,0-19-3 0,16 0-3 0,-16 0 2 16,0 0 0-16,17 0 3 0,-17 0 3 15,0 0-3-15,16 0-2 0,-16 0-2 0,17 0 3 16,-17 0 4-16,16 0 1 0,-16 0-4 15,33 0 0-15,-33 0 0 0,0 0-4 0,33 0 2 16,-33 0 1-16,0 0-1 0,17 0-1 0,-1 0 2 16,1 0 3-16,0 0 3 0,-1 0-4 15,1 0 3-15,-1 0-2 0,1 0 5 0,32 0 1 16,-49 0-7-16,33 0-2 0,0-19 2 16,1 19-2-16,-1 0-1 0,0-9 0 0,16 9 4 15,-16 0 1-15,-16 0-3 0,16-9 1 0,0 9-2 16,0 0-3-16,0-10 2 0,0 10-6 15,0 0 1-15,-16 0-1 0,16 0 2 16,0 0 2-16,0 0-2 0,-16 0-1 0,32 0-1 16,-49 0-2-16,33 0 2 0,-16 0 0 15,16 0 2-15,-17 0-4 0,1 0 2 0,-1 0 2 16,18 0-1-16,-18 0-5 0,17 0 2 0,-16 0 6 16,-1 0-7-16,1 0 3 0,16 0 0 15,-17 0 3-15,1 0-3 0,-1 0 0 0,18 0 0 16,-18 0 0-16,17 0 0 0,-33 0-2 15,33 0 2-15,-16 0 2 0,16 0 0 0,-17-18-2 16,1 18 0-16,-1 0 0 0,1 0 0 16,16 0 1-16,0 0-1 0,-33 0 0 0,17 0 1 15,-1 0-1-15,1 0 0 0,-1 0 0 0,1-19 3 16,-1 19-3-16,1 0 2 0,-17 0 5 16,16 0-2-16,1 0 0 0,16 0 4 0,-33 0-1 15,0 0-1-15,33 0-5 0,-33 0 1 0,17 0 0 16,-17 0 0-16,16 0-7 15,1 0 5-15,-17 0 5 0,16 0-6 16,-16-19 3-16,0 19 3 0,17 0 2 16,-17 0 3-16,16 0-2 0,-16 0-3 0,0 0-1 15,17 0-1-15,-1 0-1 0,-16 0-3 16,17 0 2-16,16 0-2 0,-33 0 7 0,0 0-6 16,33 0 0-16,-33 0 3 0,0 0-6 15,17-18 4-15,-17 18-4 0,16 0 3 0,-16 0-5 16,17 0 5-16,-1 0 2 15,-16 0-5-15,0 0 4 0,17 0 2 16,-17 0-1-16,0 0 9 0,16 0 0 0,-16 0-3 16,0 0-3-16,17 0-1 0,-17 0-1 15,0 0-3-15,16 0-1 0,1 0 0 16,-17-19 0 0,0 19 4-16,0 0-6 31,0 0 5-31,0 0-6 15,0 0 4-15,0 0-3 16,0 0 0 0,0 0 3-16,0 0-4 0,0 0-1 0,0 0 2 15,0 0-3-15,0 0-3 16,0 0-28-16,0 0-20 0,0 0-18 0,0 0 0 16,0 0-1-16,0 19-3 0,0-19-4 0</inkml:trace>
  <inkml:trace contextRef="#ctx0" brushRef="#br4" timeOffset="-170141.11">22655 5730 17 0,'0'0'21'0,"0"0"-2"16,0-9-7-16,0 9 1 0,0 0-1 15,-17 0 0-15,17 0 3 0,0 0 0 0,0 0 0 16,0 0 0-16,0 0-3 0,0 0 4 15,0 0-1-15,0 0-4 0,0 0-4 16,0 0-3-16,0 9 4 0,0-9-1 0,0 9 0 16,-33-9 3-16,33 19-3 0,0-19-2 0,0 18 1 15,0-18 1-15,0 19-3 0,-33-19 1 16,33 19-3-16,0-1 2 0,0-8 0 0,-16 8 20 16,16 1 6-16,0-1-3 0,0 20-5 0,0-20-2 15,0 1-5-15,0 9-2 0,0 9 2 16,0-9 20-16,0 0-7 0,0 18-13 15,16-9-8-15,-16-18-3 0,0 27-1 0,0-8 6 16,33-10-7-16,-33-1 14 0,0 20-2 0,0-10 1 16,0-18-7-16,33 27 2 0,-33-27-7 15,0 18 1-15,17-9 0 0,-17 9-1 0,16 0 0 16,-16-9-3-16,17 10 0 0,-17-1 4 16,0 0-3-16,17-9 0 0,-17 28 1 0,0-19 0 15,0-9-2-15,0 9 0 0,0 0 0 0,0 0 0 16,0-9 0-16,0 10 3 0,0-1-3 15,0-19 0-15,0 10 1 0,0 9-3 16,0-18 0-16,0 0 2 0,0-1 0 0,0 1 0 16,0 9 4-16,0-10-2 0,0 1-1 0,0-10-4 15,0 10 5-15,0 0-7 0,16-1 7 0,-16 1-4 16,0-1 6-16,0 1-6 0,0-19 4 16,17 19-2-16,-17-1 0 0,0 10-2 0,0-28 0 15,0 19 7-15,0-1-3 0,0 1-2 0,0-10-4 16,0 10 7-16,0-1-3 0,0 1-3 15,0 0 3-15,0-1 0 0,0-18 0 16,0 19-3-16,0-1 6 0,0-8-3 0,0 8 0 16,0 1 0-16,0-1 0 0,0 1 2 0,0-19 0 15,0 19-7-15,0-10 9 0,0 0-4 16,0 1-3-16,16-1 3 0,-16 0 0 0,0 10 0 16,0-19 2-16,0 0-2 0,0 18-2 15,0-18 2-15,0 19 0 0,0-19 4 0,0 0-4 16,17 19 0-16,-17-19-2 0,0 9 3 15,0 0-1-15,0 1 0 0,16-10 1 16,-16 9-1-16,0 0-3 0,0 10 3 16,0-19-2-16,0 0 3 0,0 18-1 15,0-18 2-15,0 0-5 0,0 0 5 16,33 0-2-16,-33 19 0 16,0-19-2-16,0 0 0 15,0 0 5 1,0 0-6-1,0 0 1 1,0 0 6-16,0 0-2 16,0 0 1-16,0 0-6 0,0 0 1 15,0 19 2-15,0-19 2 0,0 0 0 16,0 0-4-16,0 0 0 0,0 9 2 16,0-9 1-16,0 9 2 0,0-9-6 15,-33 9 6-15,33-9-5 0,0 10 2 0,0-10-2 16,0 9 0-16,0 10 4 15,0-19-1-15,0 0 3 0,0 0-2 16,0 0-5-16,0 0 1 0,0 0 3 16,0 18-1-16,0-18-2 15,0 0 4-15,0 0-1 0,0 0 1 16,0 0-1-16,0 0 1 0,0 0 4 16,0 0 2-16,0 0 3 0,33 0-4 0,-33 0-2 0,0 0-2 15,0 0 0-15,0 0-1 0,0 0 1 16,0 0-1-16,33 0 0 0,-33 0 3 15,0 0-5-15,17 0 0 16,-17 0 1-16,16 0 2 16,-16 0-6-16,17 0 5 0,0 0-2 0,-1 0 0 15,1 0 2-15,-17 0-4 16,16 0 2-16,1 0 4 0,-1 0-2 0,17 0-5 16,-33 0 6-16,33 0 0 0,-16 0 1 0,-1 0-4 15,18-18 2-15,-18 18-1 0,17 0 3 0,0 0-6 16,0 0 3-16,0 0 3 0,-16 0-1 15,16 0-3-15,0 0 0 0,0 0 4 0,0 0-6 16,0 0 2-16,-16 0 3 0,16 0-2 0,0 0 1 16,0 0 2-16,0 0-4 0,0 0 4 15,0 0 4-15,0 0 2 0,0 0 3 0,0 0-2 16,0 0 3-16,1 0-6 0,15-19-2 0,-16 19 3 16,0 0-1-16,0 0-4 0,0-9 0 15,17 9-1-15,-17 0-5 0,0 0 6 0,0 0-2 16,0-10-2-16,-16 10 3 0,16 0 2 0,0 0-2 15,0-9 10-15,-16 9 8 0,-1 0 0 16,17 0-6-16,-16 0-4 0,-1 0-4 0,17 0-4 16,-16-9 1-16,16 9-4 0,-33 0 0 0,33 0 6 15,-33 0-8-15,17 0 2 0,-1 0 1 16,1 0-1-16,-1-9 0 0,1 9 7 0,-1 0-10 16,-16 0 0-16,17 0 4 0,-1 0-1 15,1 0 1-15,16 0 1 0,-33 0-2 0,0 0 3 16,33 0-3-16,-33 0-2 0,17 0 3 0,-1 0 1 15,1 0-2-15,-1 0 0 0,1 0-4 16,-1-19 7-16,1 19-3 0,-1 0 0 0,1 0 0 16,16 0 0-16,-33 0 2 0,33 0-4 0,-33 0-2 15,17 0 4-15,-1 0-4 0,1-19 2 16,-1 19-1-16,1 0 0 0,-1 0-1 16,-16 0-9-16,17 0-41 0,-17 0-48 15,0-18-49-15,16 18-30 0,-16 0 2 0,0-19-116 16</inkml:trace>
  <inkml:trace contextRef="#ctx0" brushRef="#br4" timeOffset="-168692">24970 5655 15 0,'0'0'20'0,"0"0"1"0,-33 0-3 0,33 0-7 16,0 0 0-16,0 0 0 0,0-18 3 15,0 18-3-15,0 0-1 0,0 0 2 0,0 0-1 16,0 0 3-16,0 0-2 0,0 0 0 16,0 0-3-16,0 0-2 0,0 0 1 0,0 0 1 15,0 0-2-15,-33 0-2 0,33 18 1 16,0-18-2-16,0 0 2 0,0 0-1 0,0 0 1 15,-17 0-4-15,17 19 1 0,0-19 2 16,0 19 0-16,-16-19 13 0,16 18 0 0,0-18-7 16,-17 10-3-16,17-1-3 0,0 0 9 0,0 10 27 15,-16-1-7-15,16-18-10 0,0 19-1 16,0 0 2-16,-17-1 6 0,17-8 8 0,0 8 1 16,0 1 1-16,0-1-2 0,0 1-5 0,17 0-8 15,-17 8 1-15,0-8 5 0,16 18-4 16,-16-18-7-16,0 9-5 0,17 0-9 15,-17 0 0-15,0 9-3 0,16-19 0 0,-16 10-1 16,17 9-2-16,-17 1 4 0,33-20-5 0,-33 10 2 16,0 9 2-16,0-18 16 0,0 18 17 15,33-18-5-15,-33 9-11 0,0-10-5 0,0 20-4 16,0-20-2-16,0 1 12 0,0-1-7 16,17 10-2-16,-17-9-1 0,0-1-3 0,16 1 1 15,-16-10 1-15,0 10-7 0,0 18 9 0,17-18-5 16,-17-1 3-16,0 1-1 0,0 0-6 15,16 8 0-15,-16 11-2 0,0-20-4 0,0 1 2 16,0 9 4-16,17 9-4 0,-17-18-4 16,0-1 10-16,0 10-4 0,0-9-2 0,16-1-2 15,-16 20 2-15,0-20 4 0,0 1-4 0,0-10-2 16,17 10 2-16,-17-10 2 0,0 19 2 0,0-28-4 16,0 18 0-16,0 1 0 0,16-10-4 15,-16 1 6-15,0 8 1 0,0 1-5 0,0-10 3 16,0 10-1-16,0-1 2 0,0 1-4 15,0-10 4-15,0 10-2 0,17 0-2 0,-17-1 5 16,0 1 0-16,0-1-3 0,0 1 0 0,0 0-5 16,0-10 8-16,0 9 0 0,0 1-3 15,0 0 0-15,0-1-4 0,0-18 9 0,0 19-5 16,0-19 0-16,0 9 1 0,0 0-1 16,0 1 0-16,0-1-3 0,0 0 3 0,0 10-3 15,0-19 3-15,0 19 3 0,0-19 0 0,0 18-1 16,0-18-2-16,0 19 0 0,0-19-5 15,0 9 6-15,0 0 3 0,0 1-7 0,0-1 7 16,0 0-3-16,0 10-7 0,0-19 12 16,-17 18-6-16,17-18-4 0,0 19 1 0,0-19 7 15,0 19-7-15,0-19 5 0,0 9-2 16,0 0-5-16,0 1 5 0,0-1 6 16,0-9 0-16,0 9-6 0,0 10 3 0,0-19-6 15,0 18 0-15,0-18 3 0,0 19 0 16,0-19-2-16,0 19-7 15,0-19 14-15,0 0-3 0,0 9 2 0,0 0-4 16,0 1-5-16,0-10 2 0,0 9 5 0,0 0-5 16,0 10 3-16,0-19 3 15,0 0-7-15,0 18 0 0,0-18 4 16,0 0-3-16,0 19 3 16,0-19 4-16,0 0-6 15,0 0 0-15,0 0 0 16,0 0-4-16,0 0 1 15,0 0 0-15,0 0 3 0,-16 19-3 0,16-19-22 16,0 0-42-16,0 0-24 0,-17 0-30 0,17 0-10 16,-16 0 6-16,-1 0 3 0,1 9-4 15,16-9-2-15,-17 0 11 0</inkml:trace>
  <inkml:trace contextRef="#ctx0" brushRef="#br4" timeOffset="-167475.38">25764 5674 6 0,'0'0'3'0,"0"0"4"16,0 0 3-16,0 0 5 0,0 0 1 0,0 0 1 16,0 0 0-16,0 0 2 0,0 0-1 15,0 0 1-15,0 0 1 0,0 0 0 0,0 0-2 16,0 0 0-16,0 0 0 0,0 0-1 15,0 0-2-15,33 0-7 0,-33 0-1 0,0 0-4 16,0 0-3-16,0 0 3 0,16 0-2 0,1-19-1 16,-1 19 3-16,18 0-1 0,-18 0-2 15,1 0 2-15,16 0 2 0,0 0 5 0,0 0 0 16,-17 0-2-16,17 0 0 0,1-18-3 16,-1 18 0-16,16 0-2 0,1 0-2 0,-34 0 2 15,34 0 1-15,-17 0-1 0,17 0-2 16,-17 0 0-16,0 0 0 0,16 0 0 0,-16 0 3 15,17 0 2-15,-17 0 24 0,17 0 0 16,-34 0-5-16,34 0-7 0,-17 0-6 0,0 0-7 16,0 0-4-16,17 0 3 0,-34 0-3 0,17-19 1 15,0 19-1-15,1 0 1 0,15 0 0 16,1-9-1-16,-34 9 0 0,17 0 4 16,0-9-4-16,17 9-2 0,-17 0 3 0,17-10-1 15,-17 10 1-15,16 0-1 0,-16 0 3 0,17 0-5 16,0 0 2-16,-34 0 0 0,17 0 0 15,0 0 0-15,0 0 0 0,0 0-2 0,-16 0 2 16,16-18 0-16,-16 18 0 0,-1 0 0 0,1 0 0 16,16 0-2-16,-17 0 4 0,1 0-2 15,-1 0 0-15,1 0 0 16,-1 0 0-16,-16 0 1 0,17 0-4 0,0 0 3 16,-17 0-3-1,0 0 0 1,0 0-3-16,0 0-1 0,0 0-18 15,0 0-20-15,-17 0-3 0,17 0-7 16,0 0-4-16,0 0-3 0,0 18 4 0,0-18-52 16</inkml:trace>
  <inkml:trace contextRef="#ctx0" brushRef="#br4" timeOffset="-165311.08">25913 5590 6 0,'0'0'3'0,"0"0"3"0,0 0 4 0,0 0 2 15,0 0-1-15,0 0-3 0,0 0-4 0,0 0 0 16,0 0-1-16,0 0 0 0,0 0 1 0,0 0 0 16,-17 0-1-16,17 0 0 0,0 0-1 15,0 0 2-15,0 0-1 0,0 0 0 16,0 0-1-16,0 0-1 0,0 0 0 0,0 0 1 15,0 0 0 17,0 0-1-32,-16 0-3 0,16 0 4 15,0 10 2-15,0-10-1 0,0 9-1 16,-17 0 0-16,17-9 0 0,0 19 1 16,0-19-1-16,0 0 0 0,-17 18 0 15,17-18 1-15,0 0 0 0,0 19-1 16,0-19-1-16,0 19 5 0,0-19 3 0,0 18 0 15,0-18-7-15,-16 10 5 0,16-1 10 16,0 0-2-16,0 10-6 0,0-1-4 16,0 1 0-16,0-19 8 0,-17 19 8 0,17-1-8 15,0-8-5-15,0 8-2 0,0 1-3 0,0-1 0 16,0 1 4-16,0 0 9 0,0-1 1 16,0 10 0-16,0-9-5 0,0-1-3 0,0 19-2 15,0-27-1-15,0 8 1 0,0 1 2 16,0 18 4-16,0-18 1 0,0-1 0 0,0 1 1 15,17 0-5-15,-17 8-3 0,0 11-3 0,0-20-3 16,16 1 4-16,-16 9-5 0,0-10 4 16,0 20-7-16,17-20 3 0,-17 10 2 0,0 9-2 15,0-18 1-15,0 18-1 0,0-9 0 0,0 9 2 16,0-18-2-16,0-1 0 0,0 10 0 16,0 0 0-16,-17 0-3 0,17 9 5 0,0-18-2 15,0 0-3-15,0-1 3 0,0 10 0 16,0-9 2-16,0 18-4 0,0-28 3 15,0 19 3-15,0 0-6 0,0-9 2 0,0-1 1 16,0 10-1-16,0-9 3 0,17 18 0 0,-17-18 0 16,0-1 5-16,0 1 0 0,17-1-2 15,-17 10 3-15,0-9 0 0,16 18-6 0,-16-28-1 16,0 10-2-16,0 0 0 0,17 18 0 0,-17-19 0 16,0 1 0-16,0-10 2 0,0 19-2 15,0 0 3-15,0-9 3 0,0-1 6 0,0 1-3 16,0-10 6-16,0 1-3 0,0 8-8 0,0 10 3 15,0-9-2-15,0-19 0 0,0 18 3 16,0 1-3-16,0-19 4 0,0 18-4 0,0-8 1 16,0-1-5-16,0 0 9 0,0 10-4 0,0 0-2 15,0-19 0-15,0 18-4 0,0-18 3 16,0 19 3-16,0-19-2 0,0 9 0 0,0 0-2 16,0 1-2-16,0-10 3 0,0 9-6 15,0 0 3-15,0 10 2 0,0-19-2 0,16 0 4 16,-16 18-4-16,0-18 0 0,0 19-2 15,0-19 2-15,0 0 3 0,0 19-3 0,0-19 0 16,0 9 0-16,0 0 1 0,0-9-4 16,0 10 6-16,0-10-1 0,17 9-4 15,-17-9 7-15,0 9-10 0,0 10 5 16,0-19 2-16,0 0-2 16,0 18-2-16,16-18 5 15,-16 0-3-15,0 0-2 16,0 0 0-16,0 19 2 0,0-19 2 15,0 0 1-15,0 0-5 0,0 19 2 16,0-19 2-16,0 0-4 0,0 0 0 16,0 0 4-16,0 0 1 0,0 0-5 15,0 0 3-15,0 0 1 16,0 0-5 0,0 0 4-16,0 9 3 0,0-9-8 0,0 0 6 15,0 0-6 1,0 0 5-16,0 0 0 15,0 9-1 1,0-9-3-16,0 0 6 16,0 0-1-16,0 0-4 0,17 0 2 15,-17 10 2-15,0-10-1 16,0 9 2 0,33-9-3-1,-33 0-2 1,0 9-1-16,0-9 4 0,0 0 0 15,0 19-3-15,0-19 4 0,0 0 0 16,0 0 1-16,16 0-5 16,-16 0 4-16,0 0-4 15,17 0 3-15,-17 0 4 0,16 0-5 0,-16 0 1 16,17 0-1-16,-17 0 2 0,17 0-4 0,-17 0 5 16,16 0-3-16,1 0 0 0,-1 0 2 15,1-19 0-15,-1 19-4 0,1 0-1 0,16 0 9 16,-33-9-6-16,33 9 5 0,-17 0-2 15,18-9 11-15,-18 9 0 0,17 0-7 0,0-10 11 16,17 10-12-16,-50 0 7 0,33 0-4 0,0 0-2 16,0 0-4-16,0 0 5 0,0 0-5 0,-16-9 10 15,16 9 5-15,0 0-7 0,0 0 15 16,0 0-9-16,0 0-5 0,0 0 15 0,17 0-5 16,-34 0-6-16,17 0-7 0,0 0-1 15,1 0 8-15,-1 0-2 0,0 0 17 0,0 0-8 16,0 0-8-16,16 0-5 0,-16 0-3 0,1 0 1 15,-1 0-8-15,0 0 9 0,0 0-5 0,-17 0 0 16,17 0 2-16,0 0 19 0,1 0-14 16,-1 0-2-16,0-9-4 0,0 9-1 0,0 0 27 15,-17 0 2-15,17 0-19 0,0 0-8 0,-16 0 0 16,16 0 3-16,-16-19-8 0,-1 19 3 16,17 0 1-16,-16 0-5 0,-1 0 2 0,1 0 2 15,-1 0 17-15,1 0 5 0,-1 0-11 0,1-19-6 16,0 19-2-16,-1 0-5 0,1 0 3 15,-1 0-3-15,1 0 0 0,-1 0 2 16,1 0-4-16,-17 0 5 0,16 0-5 16,1 0 3-16,-1 0-3 0,1 0-5 15,-1 0 9-15,-16 0-7 0,17 0 8 0,0 0-4 16,-1 0-1-16,-16 0 6 0,17 0-9 16,-1 0 3-16,-16 0 3 0,17 0-3 0,-17 0 2 15,16 0 1-15,-16 0-5 0,17 0 9 0,-17 0-1 16,16 0-2-16,-16 0-1 0,0-18-2 15,17 18-1-15,-17 0-5 0,16 0 9 0,-16 0-7 16,17 0 1-16,-17 0 0 0,16-19-1 0,-16 19 1 16,0 0-7-16,33-9 1 0,-33 0-68 0,0-1-176 15,0 1 0-15,0 9-4 16,0-9 32-16,0 9 43 0</inkml:trace>
  <inkml:trace contextRef="#ctx0" brushRef="#br4" timeOffset="-163896.28">27847 5637 17 0,'17'0'21'0,"-17"0"-1"0,16-19-7 0,-16 19-6 15,17 0-3-15,-17 0-1 0,17 0 2 0,-1 0 0 16,-16-9-1-16,17 9-2 0,-1 0-2 16,1 0 0-16,-1 0 5 0,1 0 0 0,-1 0-5 15,1 0 4-15,-1 0-2 0,1 0 0 16,-1 0-2-16,1 0 0 0,0-9 0 0,-1 9 0 15,17 0 0-15,-16 0 0 16,-1 0 0-16,1 0 1 0,-17 0 1 16,0 0 6-16,0 0 0 15,0 0 3-15,0 0-4 0,0 0-2 16,0 0-1-16,0 0-3 0,0 0 0 16,0 0 1-16,0 0 1 0,0 0-1 0,0 9 0 15,0-9 0-15,0 0 0 0,0 9 0 0,0-9 0 16,0 19 1-16,-17-19-1 0,17 0 1 15,0 18 0-15,0-18 5 0,0 19 0 0,0 0 3 16,0-1-3-16,0-18 1 0,17 19-2 16,-17 9 1-16,0-10 4 0,0 1 0 0,0 0-1 15,16 9 1-15,-16 9-3 0,0-19-1 0,17 1 0 16,-17 18 0-16,16-9-2 0,-16 9 9 16,0-18-3-16,17 18 0 0,-17-9 2 15,0 9-7-15,16 0-5 0,-16-9 0 0,0 9 0 16,0 1 2-16,33-1 0 0,-33 9-1 0,0-8 0 15,0-10 3-15,0-1 4 0,-33 20 6 16,33-10-3-16,0-9-4 0,0 9-1 0,0 0 0 16,0 1-5-16,-16 8 2 0,16-9-3 0,0-18-1 15,0 18 2-15,0 10 2 0,0-29-1 16,0 20 0-16,0-11-1 0,0 11 5 0,16-20 0 16,-16 10 4-16,0 0-2 0,33 0-1 15,-33-9 9-15,0 18-5 0,0-28 3 0,0 19-1 16,17 0-3-16,-17-10-5 0,0 1-3 15,17-10-4-15,-17 1 2 0,0 8 1 0,16 1-3 16,-16 9 0-16,0-28 2 0,0 18 2 0,0 1-7 16,17-10 8-16,-17 10-5 0,0-10 0 15,0 19 3-15,0-9-3 0,0-1 0 0,0 1-2 16,-17-19 2-16,17 19 2 0,0-1 0 16,0-9-4-16,0 10 3 0,0 0 1 0,0-1 0 15,0-18-2-15,0 19 11 0,0-19 10 0,0 9 6 16,0 0-7-16,0 1-1 0,0-1-9 15,0 0-5-15,0-9 4 0,0 19-4 0,0-19 1 16,0 19-6-16,0-19-3 0,17 0 7 0,-17 18 0 16,0-18-6-16,0 0-2 0,0 19 4 0,16-19-3 15,-16 9 9-15,0-9-5 0,0 9-1 16,0 1 1-16,0-10-5 0,17 9 1 16,-17-9 4-16,0 9 1 0,0 10-2 15,0-19 3-15,0 0-3 0,0 18 3 0,0-18 2 16,0 0-5-16,0 19 0 15,0-19 5-15,-17 0-5 0,17 0 5 16,0 19-5-16,0-19-2 0,0 0 2 16,0 0 3-16,-16 9-3 0,16-9 3 15,0 9-3-15,0-9-7 0,0 0 8 0,-17 10-5 16,17-10-1-16,0 0-6 0,0 0-27 16,-16 0-31-16,16 9-22 0,0-9-16 0,0 0-12 15,0 0 0-15,0 0 5 0</inkml:trace>
  <inkml:trace contextRef="#ctx0" brushRef="#br4" timeOffset="-161247.65">29699 5376 4 0,'0'0'3'0,"-16"0"-1"0,16 0-1 0,0 0 1 16,-17 0-2-16,17 0 2 0,-16 0 0 16,16 19 1-16,-17-19 1 0,17 0 1 15,0 0 3-15,0 0 0 0,-33 0-2 0,33 0-1 16,-16 0-1-16,16 0 0 0,-17 19-2 0,17-19 1 16,0 0 0-16,-16 0 0 0,16 0 1 15,0 0 0-15,0 0 2 0,0 0-2 16,0 0 2-16,0 0-1 0,0 0 0 0,0 0-1 15,0 0-1-15,0 0-1 0,16 0 1 0,-16 0 0 16,0 0-1-16,0 0 0 0,17 0-2 16,-17 0 3-16,16 0-3 0,17 0 2 0,-33 0-2 15,33 0 1-15,-16 0-1 0,16 0 0 16,-16-19 2-16,16 19-1 0,16 0-1 0,-16 0 0 16,0 0 5-16,17 0 5 0,0 0-5 15,-1 0-3-15,-16 0 0 0,17-19 0 0,0 19-2 16,-17 0 3-16,16 0-2 0,-16 0-1 15,17-9 2-15,-17 9 5 0,0 0 3 0,17 0-5 16,-17-9-1-16,0 9-3 0,0 0 1 16,16 0-2-16,-15-9 1 0,-1 9-1 0,0 0 0 15,16 0 0-15,-16 0 0 0,0 0 2 16,17 0-4-16,-17 0 2 0,0-19 0 0,0 19 0 16,0 0 0-16,17 0 0 0,-17 0 0 15,0 0 1-15,-16 0-1 0,16 0 0 0,0 0 0 16,-17 0 0-16,17 0 0 0,-16-19 1 15,-1 19-1-15,1 0 0 0,0 0 0 0,-1 0 1 16,1 0-1-16,-1 0 0 0,1 0 0 16,-1 0 0-16,-16 0 0 15,17 0 0-15,-1 0 0 0,1 0 1 16,-1 0-1-16,-16 0-3 0,17 0 3 16,-17 0-2-16,16 0 0 0,-16 0 0 15,0 0 2-15,0 0-13 0,0 0-9 16,0 0-8-16,0 0-4 0,0 0-5 15</inkml:trace>
  <inkml:trace contextRef="#ctx0" brushRef="#br4" timeOffset="-158983.12">29567 5395 3 0,'0'0'5'0,"0"0"-1"0,0 0 2 16,0 0 2-16,0 0 1 0,0 0 0 15,0 0-2-15,0 0-2 0,0 0-1 0,0 0-1 16,0 0-1-16,0 0 2 0,0 0-1 16,0 0 1-16,0 0-2 0,0 0 0 15,0 0-1-15,-16 0-1 0,-1 0 2 16,1 0-2 0,-1 0 0-16,1 0 0 15,-1 0 1-15,0 0 0 0,1 0-1 16,-1 0 3-16,17 0-1 0,-33 0 1 15,17 0-1-15,-1 0-1 0,-16 0-1 0,17 0 0 16,-1 0 1-16,17 19 1 0,-16-19-2 0,-1 0 0 16,0 0 0-16,1 0 0 0,-1 0 1 15,17 0-1-15,-33 0 0 0,17 0 0 16,-1 0 4-16,17 0 4 16,0 0 2-16,0 0-1 0,0 0-1 15,0 0 0-15,0 0-1 0,0 0-2 0,0 0-1 16,0 0-1-16,17 0-1 0,-17 0 0 15,16 0-2-15,-16 0 2 0,33 0-2 0,-33 0-2 16,17 0 2-16,-1 0 0 16,1 0 0-16,0 0 1 0,-1-19-1 0,1 19 0 15,-1 0 0-15,1 0 0 16,-1 0 0-16,1 0 0 16,-1 0 0-1,-16 0 1-15,0 0 0 0,0 0 0 16,0 0 5-16,0 0 0 15,0 0 0-15,0 0 0 0,0 0-1 16,0 0 2-16,0 0 1 0,0 0 1 0,0 0 1 16,0 0-1-16,0 0-2 0,0 0-3 15,0 0-1-15,0 0 3 0,0 0 0 0,-16 0 0 16,16 0-4-16,0 0-1 0,0 0 1 16,-17 0-2-16,1 0 2 31,16 0-2-31,-17 19 0 15,17-19 0-15,-16 18 0 16,16-18 0-16,-17 19 0 0,17-1 0 0,0-18 2 16,-16 19-2-16,16-10 2 0,0 10-2 15,-17 0 4-15,17-1-4 0,0 1 3 16,-17-1 4-16,17 1 3 0,0 9 2 0,0-10-1 16,-16 20-4-16,16-20-2 0,0 1 0 0,0 9 3 15,0-10 6-15,0 20-4 0,0-20-2 16,0 10-3-16,0 9 0 0,0 1 1 0,0-20 1 15,0 29 2-15,0-10 6 0,0-19 9 16,0 20 0-16,0 8-7 0,0-9-7 0,16-18-4 16,-16 27 3-16,0-8-5 0,0-10-4 0,0 9 1 15,-16 0 3-15,16 0-3 0,0-9-1 16,0 9 1-16,0 1-1 0,0-11 3 0,-17 11-3 16,17-1-2-16,0 0 2 0,0-9 0 15,0 9 1-15,0 0 1 0,0-18-4 0,0 18 2 16,0-9 0-16,0 9 0 0,0 1 0 15,0-11 0-15,0 11 0 0,0-1 3 0,0-9-2 16,0 9-4-16,0-18 3 0,0 18 0 16,0-19 0-16,0 1 3 0,0 9-3 0,0-10 0 15,0 1 0-15,0 0 0 0,0-1 0 0,0 1 0 16,0-10 0-16,17 10 0 0,-17-1 0 16,0 1 0-16,0-19 0 0,0 19 0 0,0-10 0 15,0 10 3-15,0-1-1 0,0-18-2 0,0 19-2 16,0-1 2-16,0 1 0 0,0-19 0 0,0 19 0 15,0-10-2-15,0 9 2 0,0 1 0 16,-17 0-2-16,17-19 3 0,0 18-1 0,0 1 2 16,0-10-2-16,0 10 0 0,0-10 0 15,0 19 1-15,0-9-1 0,0-19 0 0,0 18 0 16,0 1 0-16,0-10-6 0,0 0 8 16,0 1-2-16,0-1-2 0,17 0 2 0,-17 10 0 15,0-1 1-15,0-18 0 0,0 19-1 0,0-19 0 16,16 19 0-16,-16-19 3 0,0 18-5 15,0-8 0-15,0-1 2 0,0 0 0 16,17 10 0-16,-17-19 0 0,0 18-3 0,0-18 3 16,0 0-2-16,0 19 2 0,0-19 2 15,0 0-2-15,0 0-2 0,0 19 2 0,0-19 1 16,0 0 0-16,0 0 2 0,0 9-3 16,0-9-2-16,0 0 0 0,0 0 5 15,0 9-3-15,0-9-3 16,0 0 6-16,0 0 0 15,0 0 7-15,0 0-4 0,0 0-3 16,17 0 2-16,-17 0-3 0,0-9 0 16,16 9 1-16,1-9-2 0,-17 9-3 15,16 0-3-15,-16 0 7 0,17 0-2 0,-17 0 2 16,16-19-5-16,1 19 4 0,-17 0 3 0,16 0-4 16,-16 0 0-16,33 0 0 0,-33 0 1 15,0 0-4-15,17 0 5 0,-1 0 0 16,1-19-2-16,0 19-4 0,-1 0 5 0,17 0-1 15,-16 0 0-15,16 0 2 0,16 0-2 0,-49 0 2 16,33 0 0-16,0 0 0 0,1 0 1 0,15-18 0 16,-16 18-2-16,0 0 11 0,17 0 1 15,-17 0-1-15,0 0-3 0,17 0 9 0,-17 0-7 16,0 0-11-16,16-19 4 0,-15 19 0 16,-1 0-2-16,0 0-1 0,16-9 2 0,-16 9 1 15,0 0-4-15,0-9 0 0,17 9 0 0,-17 0 0 16,17 0 0-16,-17 0 0 0,16 0 0 15,1-10 2-15,-17 10-2 0,17 0 0 0,-17 0 3 16,16 0-5-16,-16 0-3 0,1-9 8 16,-1 9-5-16,0 0 2 0,-17 0 1 0,17 0 2 15,-16-9-1-15,-1 9-4 0,1 0 5 16,16 0-5-16,-16 0 4 0,-1-19-1 0,1 19 1 16,-1 0 0-16,-16 0-5 0,17 0 1 15,-1-19 2-15,1 19 0 0,-1 0 2 0,1 0 0 16,-1 0-2-16,1-18 0 0,-1 18-3 0,1 0 3 15,0 0 0-15,-1 0 0 0,1 0 0 16,-17-19-2-16,16 19 3 0,1 0-1 16,-1-9-3-16,1 9 3 0,-1 0 2 0,-16-9-1 15,17 9-1-15,-1 0-3 0,-16 0 0 0,17-10 3 16,-1 10 0-16,-16 0-3 16,0 0 5-16,17 0-2 0,-17-9 0 0,16 9 0 15,-16 0-3-15,17 0 0 0,-17 0-16 16,0 0-17-16,0 0-19 0,17-9-22 15,-17 9-19-15,0 0-6 0,0 0-1 0,0-19-81 16</inkml:trace>
  <inkml:trace contextRef="#ctx0" brushRef="#br4" timeOffset="-157517.83">31502 5311 6 0,'0'0'12'0,"0"-18"8"0,0 18 1 0,0 0-4 15,0 0-5-15,0 0-2 0,0 0-3 0,0 0-2 16,0 0-2-16,0 0-2 0,0 0 1 16,0 0-1-16,0 0 2 0,0 0 1 0,0 18 0 15,-17-18 2-15,17 0 6 0,0 19 6 16,0 0-1-16,0-19-2 0,0 9 8 0,-16 9-1 15,16 1 3-15,0 0 0 0,0-1-2 16,0 1 4-16,0 9 10 0,-17 9 3 0,17-18 1 16,0-1 1-16,0 19-9 0,0-18-1 15,0 27-12-15,0-27-2 0,0 18-6 0,17-9 6 16,-17 9-5-16,0 1 3 0,0-10-8 16,0 9 1-16,16 0 1 0,-16 0-10 0,0-9 2 15,0 9 2-15,0 0-2 0,17 1 1 16,-17 8-2-16,0-9-1 0,0 1 0 0,16 8-3 15,-16-9 3-15,0 0 2 0,0 10-1 16,0-10 2-16,0-18 8 0,0 27 12 0,0-8 11 16,0-20-1-16,17 19-7 0,-17-9-9 15,0 9-7-15,0-18-3 0,0 18-3 0,0-9 0 16,0 9-7-16,0-9 3 0,0 0 3 0,0 19-3 16,0-29 0-16,0 20 2 0,17-11-2 15,-17 11 3-15,0-20 0 0,0 10-2 0,0 0 1 16,16 0 2-16,-16 9 8 0,0-18 2 15,0-1 1-15,0 1-8 0,17 9-2 0,-17-10 1 16,0 1-3-16,0-10 4 0,16 10-7 16,-16 0 3-16,0-10 0 0,0 19-3 0,17-10-2 15,-17-18 10-15,0 19-2 0,0-10 8 0,0 10 1 16,0-10 6-16,0 1 0 0,0 8 6 16,0 1-8-16,0-19-5 0,0 18-3 0,0-18-3 15,0 19-4-15,0-19 7 0,0 9-6 16,0 1-3-16,0-1 2 0,0 0-3 0,0 0 1 15,0 10-5-15,0-19 3 0,0 19 2 0,0-19 0 16,0 18 3-16,0-18-8 0,0 0 0 16,0 19 6-16,0-19 0 0,0 9-5 15,0 0 2-15,0 1 0 0,-17-1 6 0,17 0-10 16,0 10 10-16,0-19-4 0,0 0-6 0,0 19 4 16,0-19 0-16,0 18-2 0,0-18 3 15,0 0-1-15,0 19-5 0,0-19 9 0,-16 9-3 16,16-9 0-16,0 9 1 0,0-9-5 0,0 10 4 15,0-10-3-15,0 9 5 0,0-9-1 16,0 9-1-16,0-9 3 16,0 19-6-16,0-19-1 0,0 0 3 15,0 0-2-15,0 18 3 16,0-18-3-16,0 0-1 16,0 0 6-16,0 0 1 0,0 0-7 0,0 0 7 15,0 0 0-15,0 0 0 16,0 0 0-16,-17 0-1 0,17 0 5 15,0 0-2-15,0 0-3 0,0 0-1 0,0 0 1 16,0 0 3-16,-16 0-6 0,16 0 2 16,-17 0 4-16,17 0-1 15,-17 0 1-15,17 0-4 0,0 0-5 16,-16 0 5-16,16 0 2 0,-17 0-11 0,17 0-3 16,-16-18-28-16,-1 18-70 0,1 0-65 15,-1 0-47-15,-16 0-12 0,0 0 14 0</inkml:trace>
  <inkml:trace contextRef="#ctx0" brushRef="#br0" timeOffset="-149324.97">19993 10957 44 0,'0'0'20'0,"-17"0"-9"0,17-9-5 0,0 9-1 16,-16 0 1-16,16-9 1 0,0 9 1 15,0 0-4-15,0 0-1 0,0 0-1 0,0 0-1 16,0 0 0-16,0 0 1 16,0 0-1-16,0 0 4 0,0 0-3 15,0 0 4-15,16 0 4 0,-16 0 2 0,17 0 0 16,-17 0 2-16,16 0-1 0,1 0 1 16,16 0-2-16,0-19 1 0,-17 19-2 0,17 0-4 15,17 0-3-15,0-18 1 0,16 8-1 16,-33 1 2-16,33 0-6 0,17-1 2 0,-17 10 2 15,0-9 0-15,17 0-3 0,-1 0 6 0,-16-1-7 16,1 10 0-16,15-9 4 0,-16 9-2 16,1 0-2-16,15 0 1 0,-16-19-1 15,1 19 2-15,-1 0-2 0,0 0 2 0,17 0-4 16,-50-18 2-16,33 18 0 0,-17 0 0 0,18-10 0 16,-34 10 0-16,16 0 3 0,1-9-3 15,-1 9 0-15,-16-9 4 0,17 9 11 0,-17 0 4 16,17-9-3-16,-1 9-4 0,-16-10-7 15,17 10 5-15,-17-9-8 0,0 9 2 0,33-9 1 16,-33 9-1-16,-16 0-1 0,16 0 0 0,0-19-1 16,0 19 4-16,-16 0-1 0,32 0-2 15,-49 0-1-15,33 0-1 0,-16 0-1 0,-1-19 3 16,1 19-1-16,0 0-2 0,-1 0 2 16,1 0-2-16,-1 0 0 0,1 0 0 0,-17 0 1 15,16 0-1-15,17 0 0 0,-33 0 0 16,33 0 0-16,-33 0 0 0,17 0-3 15,-17 0 0-15,16 0 1 0,-16 0-2 16,0 0-7-16,0 0-17 0,0 0-18 16,0 0-11-16,0 0 3 0,0 0 3 15,0 0-6-15,-16 0-56 0</inkml:trace>
  <inkml:trace contextRef="#ctx0" brushRef="#br0" timeOffset="-148193.09">20141 12836 8 0,'0'0'10'16,"0"0"0"-16,0 0 0 0,-16 0-2 0,16 0-2 15,0 0 0-15,0 0 0 0,0 0 0 16,0 0 0-16,0 0-3 0,0 0 0 0,-17 0 0 16,17 0-1-16,0 0 0 0,17 0 4 15,-17 0 1-15,0 0-1 0,0 19 2 0,0-19-1 16,16 0-1-16,-16 0 0 0,17 0 2 16,-17 0 4-16,16 9-1 0,-16-9 3 0,17 10-1 15,0-10 0-15,-1 0-2 0,1 0 0 16,16 0 3-16,0 0-1 0,-33 0 7 0,33 0-1 15,0 0 3-15,0 0-2 0,17-10-5 0,-17 10-5 16,0 0-1-16,16-9-7 0,1 9 4 16,-17 0 0-16,17 0-4 0,-1 0 0 0,1 0 3 15,-17-19-3-15,17 19 1 0,-17 0-3 0,16 0 2 16,1 0 1-16,-17 0-1 0,17 0 3 16,-17 0-5-16,0 0 2 0,16-18-1 0,-16 18-1 15,0 0 5-15,34 0 7 0,-51-9 1 0,17 9 4 16,0 0-8-16,0-10-2 0,0 10-3 15,0-9 1-15,1 9 0 0,-1 0-5 0,0-9 3 16,0 9 3-16,0-10-3 0,16 10 4 0,-15 0-2 16,-18-9-5-16,17 9 3 0,0-9-3 15,0 9-2-15,0-10 2 0,0 10 0 0,0 0 0 16,-16-9 0-16,16 9 2 0,0 0-2 0,0 0 1 16,0 0-1-16,0 0-2 0,0-18 2 15,-16 18 2-15,16 0-2 0,-16 0 0 0,16 0 0 16,-17 0 0-16,17 0 0 0,0 0 0 0,-33 0 0 15,33 0 2-15,-16 0-4 0,0 0 2 0,-1 0 0 16,1 0 0-16,16 0 0 0,-17 0 0 16,1 0 0-16,-1 0 4 0,17 0-3 0,0 0-3 15,-33 0 5-15,33 0-3 0,-16-19 0 0,0 19-2 16,-1 0 2-16,17 0 1 0,-16 0-3 16,-1 0 5-16,17 0-2 0,-33 0-1 0,33 0-5 15,-33 0 5-15,17 0 0 0,-1 0 4 0,1-9-3 16,0 9-1-16,-1 0 0 0,1 0-6 15,-1 0 6-15,-16-10-2 0,17 10 0 16,-17 0-3-16,16 0 0 0,-16 0-9 0,0 0-21 16,33-9-19-16,-33 9-22 0,0 0-8 0,0-9-5 15</inkml:trace>
  <inkml:trace contextRef="#ctx0" brushRef="#br0" timeOffset="-146927.81">22771 10716 9 0,'0'0'14'0,"0"0"9"16,0 0-2-16,0 0-1 0,0-19-2 15,0 19 0-15,0 0 0 0,0 0-3 0,0 0 2 16,0 0 0-16,0 0 1 0,0 0 0 0,0 0 2 15,0 0 0-15,0 0 3 0,0 0-3 16,0-19 2-16,0 19-4 0,0 0 1 0,0 0-7 16,0 0 0-16,0 0-7 0,0 0-2 15,0 0-1-15,0 0 0 16,0 19-5-16,0-19 4 16,0 0 1-16,0 0-2 0,0 0 2 15,0 19 2-15,0-19-2 0,0 9 0 0,0 0 2 16,0 1-3-16,0 8 1 0,0-9 4 15,0 1-2-15,0 8 6 0,0 1 2 16,0-19-3-16,0 19-2 0,0-10 1 0,0 0-3 16,0 10 3-16,16-10 4 0,-16 0 4 0,0 19 1 15,0-28-6-15,0 19 0 0,0-1-7 16,0 1 4-16,0-10-6 0,0 10 0 0,0 0 0 16,0-1 1-16,0 1-1 0,0 9-2 15,0-10-2-15,0 1 4 0,0 18-2 0,0-18 1 16,33 9 2-16,-33 0 0 0,0-1 5 0,0 11 1 15,0-20 1-15,0 19-5 0,0-9 0 0,0 10-3 16,0-20-1-16,0 19 1 0,0-9 3 16,0 9-1-16,0-9-1 0,0 0 1 0,33 0 5 15,-33 9 25-15,0-18 0 0,0 0-12 0,0 9-13 16,0 9-4-16,0-19 2 0,0 1-7 16,0 0 7-16,0-1-10 0,0 10 6 0,0-9-3 15,0-1 0-15,0 1-2 0,0-1 4 0,17 1-2 16,-17 9 2-16,0-9 0 0,0-10-2 15,0 9 0-15,0 1 2 0,0 0-4 0,16-10 2 16,-16 19 1-16,0-10 2 0,0-18-5 16,0 19-1-16,0-10 4 0,0 10 0 0,0-10-1 15,0 10 0-15,0-10-4 0,0 10 4 0,17-1 3 16,-17-18-3-16,0 10 1 0,0-1-1 0,0 10 0 16,0-10 0-16,0 0 0 0,0 1 0 15,0-1 0-15,0 0 4 0,0 10-8 0,0-1 4 16,0-18-2-16,0 10 2 0,0-1 1 0,0-9 0 15,0 9 1-15,0 1-2 0,0-1-2 16,0 0 2-16,0-9 2 0,17 9-1 0,-17 1-1 16,0-1-4-16,0-9 6 0,0 19-1 0,0-19-3 15,0 0 4-15,16 18-4 0,-16-18 2 16,0 0 4-16,0 10-4 0,0-10-2 0,0 9 4 16,0-9 1-16,0 9-6 0,0-9-1 0,17 9 7 15,-17-9-1-15,0 10-4 0,0-10 4 16,0 9-2-16,0 0 1 0,0-9-3 15,0 10 2-15,0-10-3 0,16 9 5 0,-16 10-7 16,0-19 2-16,0 0 3 16,0 0-2-16,0 0-4 0,0 18-3 0,-16-18-24 15,16 0-37-15,0 0-25 0,0 0 0 0,0 0-1 16,0 0 3-16,0 0 2 0,-17 0 8 16</inkml:trace>
  <inkml:trace contextRef="#ctx0" brushRef="#br0" timeOffset="-145612.15">20009 10957 20 0,'0'0'20'16,"17"0"-3"-16,-17-9-2 0,0 9 0 15,0 0-1-15,0-9-1 0,0 9 3 0,0 0-1 16,0 0-1-16,0 0 0 0,0 0-2 15,0 0-2-15,0 0 0 0,0 0-6 0,0 0 1 16,0 0-3-16,-17 0-2 0,17 0 1 16,0 9 4-16,0-9-2 0,0 9 2 15,0 1 1-15,0-1-1 0,0 0 2 0,-16 1 3 16,16 8 3-16,0 10 1 0,0-9 0 16,0-10-5-16,0 10-3 0,0-1-2 15,0 1 5-15,0 0 18 0,0 18-3 0,0-28-6 16,0 19-10-16,0-9-3 0,16 8-5 0,-16 11 4 15,0-20 0-15,0 10 21 0,0 0-1 16,17 0-11-16,-17 0-2 0,0 9-5 0,0-9-2 16,0 0-2-16,0 9-2 0,0-9 0 0,33 9 0 15,-33 0 2-15,0-18 12 0,0 18 21 16,0-9-7-16,0 9-12 0,0-18-4 0,0 9-6 16,0-10 1-16,0 20-3 0,0-20 1 15,33 1-5-15,-33-1 2 0,0 10 0 0,0-9 3 16,0 9 1-16,0-10-3 0,0 1-1 15,0 0-2-15,16 18 3 0,-16-19-3 0,0-8 0 16,0 8 1-16,0 1-1 0,0 0-3 0,0-1 3 16,0 1 3-16,0-1-3 0,0-8 0 15,0-1 0-15,0 10 4 0,0-10-2 0,0 10-6 16,17-10 4-16,-17 19 0 0,0-28-2 0,0 18 2 16,0-8 1-16,0-1-1 0,0 0 3 15,0 10-3-15,0-10 0 0,0 0-2 16,0 1 4-16,0 18-5 0,0-28 5 0,0 18-5 15,0-18 7-15,0 10-2 0,0-1-6 0,0 0 4 16,0 0 0-16,0 1 2 0,0-1-2 16,0 0 0-16,0 1 2 0,0-1-4 15,0 10 6-15,-17-19-6 0,17 0 3 16,0 18 0-16,0-18-1 0,0 0-7 0,0 9 7 16,0-9 4-16,0 10-4 0,0-1 2 15,0 0-2-15,0-9-3 0,0 10 3 0,0-10-3 16,0 9 7-16,0-9-3 0,0 9-1 15,0-9-3-15,17 10 6 0,-17-1-3 16,0 10 0-16,0-19 3 0,0 0-2 16,0 18-1-16,0-18 2 15,16 0-4-15,-16 0 3 0,0 9-1 16,0-9-2-16,0 0 4 16,0 0-1-16,0 0-5 0,0 0 6 15,0 10-1-15,0-10-6 0,0 0-1 16,0 0 2-16,0 0-4 0,0 0-11 0,0 0-33 15,0 0-35-15,0-10-31 0,0 10-22 0</inkml:trace>
  <inkml:trace contextRef="#ctx0" brushRef="#br0" timeOffset="-143330.79">24325 10632 5 0,'0'0'2'0,"0"0"4"0,0 0 2 15,0 0 4-15,0 0 0 0,0 0 1 0,0 0-2 16,0 0-3-16,0 0 1 0,0 0-3 16,0 0-2-16,0 0 1 0,0 0-1 0,0 0-1 15,0 0 1-15,0 0 1 0,0 0 1 16,0 0-3-16,17 0 2 0,-17 0 0 0,16 0 3 16,-16 0-2-16,17 0 2 0,-1 0 3 15,1 0 0-15,16 0-3 0,-17 0 2 0,34 0-3 16,-17 0-5-16,0-9 3 0,17 9-3 0,-17 0 0 15,33-10 0-15,-33 10-2 0,33-9 0 16,-16 9 0-16,16 0 3 0,-33-9-3 0,33 9 0 16,-16 0 0-16,16 0 0 0,-33 0 0 15,17 0 1-15,-1 0-1 0,1-19 0 0,16 19 0 16,-16 0 0-16,-1 0 0 0,34 0 1 16,-50 0 0-16,17 0 7 0,-1 0 4 0,1-19 4 15,-1 19-3-15,1 0-6 0,0 0-2 0,-1 0-3 16,1 0-2-16,-17 0 0 0,0 0 1 0,17-18-1 15,-17 18 1-15,0-9-1 0,0 9 2 16,16 0-2-16,-15-10 0 0,-1 10-2 16,0-9 4-16,0 9-2 0,0 0-2 0,-17-9 2 15,17 9 3-15,0 0-3 0,-16-10 2 0,16 10-4 16,-16 0 2-16,-1 0 0 0,1 0 0 16,-17 0 2-16,0 0-5 0,33 0 4 15,-33 0 0-15,0 0 0 16,0 0-3-1,0 0 0-15,0 0-3 16,0 10 1-16,0-10-15 0,0 0-10 0,0 0-9 16,0 0-7-16,0 9-2 0,0-9-54 15</inkml:trace>
  <inkml:trace contextRef="#ctx0" brushRef="#br0" timeOffset="-141598.46">24292 10632 9 0,'0'0'8'0,"0"0"5"16,0 0 3-16,0 0 0 0,0 0-3 0,0 0 0 16,0 0-2-16,0 0 0 0,-16 0 1 0,16 0-2 15,0-9 0-15,0 9 1 0,0 0 0 16,0 0 1-16,0 0-5 0,0 0-2 16,0 0-1-16,0 0-2 0,0 0 0 0,16 9-2 15,-16 0 4-15,0 1 9 16,0-1-4-16,0 9 5 0,0-18 9 15,0 19-4-15,0 0-7 0,0-10-1 0,0 10-3 16,0-1 16-16,0 1 8 0,33 18-7 0,-33-28-2 16,0 19-7-16,0 0-2 0,0 9 10 15,0-18-7-15,0 9-4 0,0 0 4 16,0 0 12-16,0 9-5 0,0-9-4 0,0 0 3 16,17 18 2-16,-17-27 7 0,0 9 11 0,0 9-14 15,16 0-7-15,-16-9 0 0,0 0 1 16,17 9 11-16,-17-9-6 0,0 9-10 0,16-9-5 15,-16 9-5-15,17 0-2 0,-17-9-6 0,16 0 4 16,-16 0-3-16,0 9-1 0,17-9 0 16,-17 0 1-16,0 0-3 0,0 9 2 0,0-18 4 15,16 0-4-15,-16 8 2 0,0 11 0 16,0-20-4-16,0 1 2 0,0-1-2 0,17 10 0 16,-17-9 5-16,0 9-6 0,0-10 9 15,0 1-11-15,0 0 9 0,0 18-4 0,0-19 2 16,0-8-1-16,0 8-1 0,0-8-2 0,0 8 2 15,0 1 1-15,0 9-4 0,0-10 3 16,0-18 2-16,0 19-2 0,0-10 0 16,0 1-4-16,0 8 4 0,0-8 0 0,0-1-2 15,0 0 5-15,0 10-3 0,0-19 0 0,0 18 3 16,0-18-1-16,33 0-2 0,-33 10-2 16,0-10-1-16,0 9-2 0,0-9 8 15,0 9-3-15,0-9 2 0,0 0-4 0,0 10 2 16,0-10 2-16,0 0-1 0,0 0-5 15,0 0 6 1,0 0 0-16,0 0 0 16,0 0-4-16,0 0 3 15,0 0 1-15,0 0-5 0,0 0 8 16,0 0-8-16,0 0 5 16,0 0 0-16,0 0-4 15,0 0 0-15,0 0 3 16,0 0-5-16,0 0 7 0,0 0-6 15,0 0 6-15,0 0-1 0,33 0-6 16,-33-10 6-16,0 10-1 0,0 0-3 16,0 0 2-16,0 0-2 0,17 0 4 15,-17 0-4-15,0 0 5 0,16 0-2 16,-16 0-7-16,0 0 8 0,17 0-2 16,-17 0 3-16,16 0-1 0,-16-9-4 0,17 9-1 15,-1 0 4-15,1 0-1 16,-1 0 0-16,1 0-3 0,16 0 3 15,-33 0 3-15,33 0-3 0,-16 0-2 0,16-9 2 16,-17 9 2-16,17 0-2 0,0 0 0 16,17 0 0-16,-17 0 4 0,-16 0-4 0,16 0 0 15,0-10 0-15,16 10 2 0,1 0-2 0,-17 0-2 16,0 0 2-16,17 0 0 0,-17 0 0 16,33 0-4-16,-33 0 5 0,0 0 1 0,0 0-4 15,17 0 4-15,-17 0 1 0,16 0-5 16,-15 0 2-16,-1 0 0 0,16 0 2 0,-16 0-4 15,17 0 7-15,-17 10-2 0,0-10-5 0,0 0 4 16,17 0-2-16,-17 0-2 0,0 0 2 0,16 0 0 16,-15 0 1-16,-1 0-1 0,0 0-2 15,0 9 2-15,0-9-2 0,0 0 0 0,0 0 4 16,0 0-5-16,0 0 0 0,0 0 5 16,17 0 0-16,-34 0-2 0,17 0 4 0,0 0-4 15,1 0 0-15,-1-9 2 0,0 9-6 0,0 0 6 16,-17 0-2-16,17 0-2 0,-16 0 2 15,16 0 3-15,-16 0-5 0,16-10 2 0,-17 10 3 16,1 0-3-16,16 0 0 0,-17 0 0 16,1 0 0-16,-1 0 1 0,1 0-3 0,-1 0 2 15,1 0 2-15,0-18-5 0,-1 18 3 0,1 0-2 16,-1 0 6-16,1 0-7 0,16 0 3 16,-33-19-2-16,0 19 2 0,16 0 0 15,-16 0-2-15,17-9 0 0,-17 9-6 0,0 0-8 16,0 0-7-16,16-9-20 0,-16 9-16 15,0 0-20-15,0 0-19 0,0-10-14 0,0 10-15 16,0 0 7-16,0-9 9 0</inkml:trace>
  <inkml:trace contextRef="#ctx0" brushRef="#br0" timeOffset="-140300.12">26607 10437 15 0,'0'0'13'0,"0"0"4"16,0 0-2-16,0 0-5 0,17 0-5 15,-17 0-1-15,0 0-2 0,33-19 3 0,-33 19 2 16,0 0-3-16,16 0-2 0,1 0 0 0,-1 0 0 15,1 0-1-15,-1-9 0 0,1 9 0 16,0 0 2-16,-1 0 6 0,1 0-4 16,-1 0-3-16,-16 0 1 0,17 0-1 15,16 0 4-15,-33 0 0 0,0 0 0 16,0-10 3-16,0 10 3 0,0 0-1 16,0 0 0-16,0 0 1 0,0 0-1 0,0 0-1 15,0 0-2-15,0 0 0 0,0 0 2 0,0 0 1 16,0 0-5-16,0 0 1 0,0 10-2 15,0-10-3-15,0 0 3 0,0 9-3 16,-33-9 0-16,33 19 0 0,0-19-2 0,0 18 2 16,-17-18-2-16,17 19 0 0,0-19 0 15,0 9 5-15,0 0 0 0,-16 1-1 16,16 8 1-16,0-8 2 0,0 17 2 0,0-8 2 16,0 0 2-16,0-10 3 0,0 10-2 0,0 9 0 15,0-1 7-15,0-8-1 0,0 9 0 16,16 0-4-16,-16 0-4 0,0 9 1 0,0-18 3 15,0 8 3-15,17 1-2 0,-17 0-8 16,0 9 0-16,0-9 2 0,33 0 7 0,-33 0 5 16,0 0-2-16,0 0-5 0,0 0-2 0,0 9-3 15,16-18 0-15,-16 9-3 0,0 0-2 16,0-1 2-16,17 11 0 0,-17-20 5 0,0 10-5 16,0 0 4-16,16 0-3 0,-16 0-4 0,0 0-3 15,0 0 2-15,0 9 1 0,17-19 2 16,-17 1 8-16,0 9 4 0,0-9-3 0,0-1 1 15,16 19-1-15,-16-27 1 0,0 8-9 16,0 1 0-16,17 0-5 0,-17-1 4 0,0 1-7 16,17-1 3-16,-17-8-3 0,0 8 0 0,0 1 1 15,16-1 3-15,-16 1-4 0,0 0 4 16,17-1 0-16,-17-8-4 0,0-1 1 0,0 0-1 16,0 10-3-16,16-10 1 0,-16 0 2 15,0 10 3-15,0-19-2 0,0 19-1 0,17-19 0 16,-17 9 0-16,0 0 2 0,0 0-2 0,0 1-5 15,0-10 9-15,0 9-6 0,0 0-3 0,0-9 7 16,0 10-2-16,0-1 0 0,0 0 3 16,33 10-3-16,-33-19 2 0,0 0-4 15,0 18 2-15,0-18 3 0,0 0-6 0,0 10 4 16,0-10-5-16,0 9 6 0,0 0-2 16,0 1 0-1,0-10 2-15,0 9-4 0,0-9 4 16,0 9-2-16,0-9 3 0,0 10-3 15,0-10 1-15,0 9 2 0,0-9-2 16,0 0 0-16,0 9-7 0,0-9 4 0,0 0-2 16,0 19-1-16,0-19-12 0,-33 0-38 15,33 0-39-15,0 0-30 0,0 18-16 0,-17-18-10 16,17 0 1-16</inkml:trace>
  <inkml:trace contextRef="#ctx0" brushRef="#br0" timeOffset="-139366.75">28377 10381 7 0,'0'9'5'0,"0"-9"8"0,0 0 6 0,0 0-7 16,0 0-3-16,0 0-1 0,0 0 2 0,0 9-1 15,0-9 2-15,0 0 3 0,0 0 3 16,0 0 5-16,16 0 1 0,-16 10 1 0,0-10-6 16,17 0 2-16,-17 0 5 0,16 0-1 15,1 0-1-15,-1 0 5 0,17-10-6 0,-16 10-2 16,32 0 3-16,-32-9-2 0,16 9-1 0,0 0-1 15,17-9-1-15,-17 9-5 0,16-10-2 16,1 10-8-16,0 0 2 0,16-9-1 0,-17 9 0 16,18-9 1-16,-18 9-3 0,17 0 4 15,0 0-6-15,-16-19 2 0,16 19 2 0,0 0-2 16,-16-18-4-16,0 18 2 0,16 0 0 0,-17-19 0 16,1 19 0-16,16-9 3 0,-16 9-2 15,16-10-3-15,-17 10 2 0,1-9-5 0,0 9 7 16,-1-9 0-16,1 9 0 0,-17-9-1 15,0 9-3-15,0-10 5 0,0 10-5 0,0 0 5 16,-16 0-3-16,16-9 0 0,-17 9-2 16,1 0 2-16,16 0 0 0,-16 0 3 0,-1 0-5 15,1 0 2-15,-17 0-2 0,16 0 0 0,1 0 2 16,-17 0 2-16,16 0 0 0,-16 0-7 16,0 0 3-16,17 0 0 0,-17 0-4 15,0 0-15-15,0 0-17 0,0 0-15 0,0 0-8 16,-17 0-6-16,17 0 6 0,0 0 6 0,0 0-4 15,-16-19-54-15</inkml:trace>
  <inkml:trace contextRef="#ctx0" brushRef="#br0" timeOffset="-135470.04">28343 10511 17 0,'0'-9'19'0,"0"9"-4"0,0 0-5 0,0-10-5 15,0 10-2-15,0-9-1 0,17 9 2 16,-17-9 0-16,0 9-2 0,17 0 2 0,-17 0-1 15,16 0 0-15,1 0 1 0,-17-19-1 0,16 19 0 16,1 0-1-16,-1 0 3 0,1-18 3 16,-17 18-3-16,16 0-1 0,1 0-2 15,-17 0 0-15,16 0 4 0,-16 0 4 0,0 0 4 16,0 0-3-16,0 0 2 0,0 0 0 0,0 0-6 16,0 0-1-16,0 0 1 0,0 0-1 15,0 0 0-15,0 0 1 0,-16 0-4 0,16 0-1 16,-17 0 1-16,1 0-2 0,-1 0-1 15,17 0 0-15,-16 0 0 16,16 0 2-16,-17 0-2 0,17 0 2 0,-16 0-2 16,-1 0 0-16,1 0 2 15,16 0-2-15,-17 0 2 16,0 0-2-16,17 0 2 0,0 0-2 16,-33 0-2-16,17-19 2 15,-1 19 0-15,17 0 2 16,0 0-1-16,-16 19-1 15,16-19 2-15,0 0-4 16,0 0 4 0,0 0 2-16,0 0-2 0,0 0 4 15,0 0-4-15,0 0-1 0,0 0 2 0,0 0 0 16,0 0-1 0,0 0-2-16,0 18 0 0,-17-18 3 15,17 0-3-15,0 19 0 0,0-19 0 16,0 9 0-16,0-9 3 0,0 9 2 15,0 1 2-15,0-1 1 0,0 0 2 0,-16 1 5 16,16 17 1-16,0-27-9 0,0 19-1 16,0 0-4-16,0-19 2 0,0 18-2 0,0 1 21 15,0 0 9-15,0-10-11 0,0 9-8 16,0 1-6-16,0 0 2 0,0-1 11 0,0 1 7 16,0-1-2-16,0 10-10 0,0-9-4 0,0-19-6 15,0 19 2-15,0-1-6 0,0 1-1 16,0-10 4-16,0 10-6 0,0-1 7 0,0-18-3 15,0 19-2-15,0-10 3 0,0 0 0 16,0 10 0-16,0-10 2 0,0 1 8 0,0-1 0 16,0 0-1-16,0 1-3 0,0 8-4 15,0-18-1-15,16 19-2 0,-16-19 2 0,0 9-3 16,0 0 4-16,0 1-4 0,0-1-1 0,0-9 3 16,0 9-5-16,0 1 4 0,0-1-4 15,0-9-3 1,0 0-7-16,0 9 4 0,0-9-14 15,-16 0-38-15,16 0-22 0,0 0-13 16,0 0-5-16,-17 0 0 0,17 0-92 0</inkml:trace>
  <inkml:trace contextRef="#ctx0" brushRef="#br0" timeOffset="-133339.4">28360 11069 9 0,'0'-9'6'0,"-17"9"3"0,17 0 6 0,0 0 1 16,0 0-2-16,0 0-3 0,0 0-2 0,0 0-1 16,0 0-3-16,0 0-2 0,0 0 3 15,0 0-3-15,0 0-1 0,0 0-1 16,0 0 0 15,-33 0-1-15,33 0 1-16,0 0-1 15,-16 0-2-15,16 0 0 0,0 0 0 16,-17 0 2-16,17 9-2 16,-16-9 2-16,16 9 0 31,-17-9 0-31,17 0 2 31,0 0 0-31,0-9-2 0,0 9 1 16,0 0 0-16,0 0 4 15,0 0 5-15,0 0 2 0,0-9-1 16,0 9-3-16,0 0 2 0,0 0-2 0,0 0 1 16,0 0 0-16,0 0-2 0,0 0 1 0,0 0 1 15,0 0 2-15,0 0-3 0,0 0 1 16,0 0-1-16,0 0 0 0,0 0 0 0,0 0 0 15,0 0 4-15,0 0 3 0,0 0-3 16,0 0 0-16,0 0 5 0,0 9 1 0,0-9 3 16,0 0-2-16,0 9 0 0,0-9 4 0,0 10-2 15,0-10-4-15,0 9-2 0,0-9-3 16,0 9 1-16,0 1-1 0,0-1 4 0,0 0-1 16,0 1 7-16,0 8 3 0,0 1-4 0,-16-19-2 15,16 18 0-15,0 1 9 0,0-10-2 16,0 10-6-16,0-1-8 0,0 1 1 0,0 0-4 15,0-1-4-15,0 1 11 0,0-1 4 16,0 10 9-16,0-9-5 0,0 0-3 0,0 8-1 16,0-8-8-16,0 9-1 0,0 0 1 15,0-10-8-15,0 10 4 0,0 0-4 0,16-9 2 16,-16 9-3-16,0-10 7 0,0 10-10 0,0-9 10 16,17 0-4-16,-17 18 0 0,0-19-3 15,0 1-6-15,16 0 5 0,-16-1 0 0,17 10-2 16,-17-9 4-16,0-1-7 0,16-8 0 15,-16-1 7-15,0 9-2 0,0-8-2 0,0 8 0 16,0 1 0-16,0-19 0 0,0 19 2 0,0-10 1 16,0 0-3-16,0 0 0 0,0 1-2 15,0-10 7-15,0 9-10 0,0 0 10 0,0-9-4 16,0 10-1-16,0-1 2 16,0-9 0-1,0 0-1-15,0 0 2 0,0 0 0 16,0 0-2-16,0 0 3 0,0-9 3 0,0 9 3 15,0 0-2-15,0 0-3 0,33 0-1 0,-33 0-1 16,0 0-2-16,0-10-1 0,0 10 2 16,0 0 1-16,0 0-5 0,0-9 0 15,0 9-2-15,0 0 8 0,17-9-4 16,-17 9 2-16,0 0 0 16,17 0-4-16,-1 0 2 0,1-10-2 15,-17 10 7-15,16 0-5 0,1 0-7 16,-1 0 8-16,1 0-1 0,-1 0 0 0,1 0 0 15,-1 0 0-15,17 0 0 0,-16 0 0 16,0 0-3-16,16 0 1 0,-17 10 5 0,17-10-3 16,0 0-3-16,-16 0 3 0,32 0 0 0,-32 0 4 15,33 0 0-15,-17 0-4 0,0 0 2 0,16 0-2 16,1 0-3-16,-17 0 3 0,17 0-2 16,-1 0-1-16,17 0 4 0,-33 0 4 0,1 0-10 15,15 0 5-15,1 9 2 0,-1-9-2 16,-32 0 2-16,33 0-2 0,-17 0-4 0,0 0 7 15,0 0-3-15,16 0 2 0,-32 0-2 0,16-9-2 16,0 9 5-16,0 0-3 0,0 0 0 0,0-10-3 16,17 10 3-16,-17 0-2 0,0 0 3 15,0-9-1-15,0 9 0 0,0 0 0 0,-16 0 0 16,16 0 2-16,0 0-1 0,-17-9-4 16,18 9 3-16,-1 0 1 0,-17 0 1 0,17 0-2 15,-16 0 0-15,-1 0 2 0,17-9-2 0,-16 9 4 16,-1 0-4-16,1 0-5 0,-1 0 7 15,1 0-2-15,0 0-2 0,-1 0 5 0,1 0-7 16,-1 0 6-16,1 0 0 0,-1 0-2 16,1 0-3-16,-17 0 4 0,16 0-1 15,1 0-3-15,-1 0 4 0,1 0-1 16,-1 0 0-16,1 0 4 0,0 0-4 16,-1-19-3-16,-16 19-1 0,17 0 2 15,-1 0 0-15,-16 0-2 0,0 0 2 0,17 0-19 16,-17 0-28-16,0 0-21 0,0 0-31 15,16 0-14-15,-16-19-6 0,0 19-5 0,0 0 9 16,17-9 20-16,-17 9 14 0,16-9 6 16</inkml:trace>
  <inkml:trace contextRef="#ctx0" brushRef="#br0" timeOffset="-132090.83">30493 10241 13 0,'0'0'22'16,"0"0"5"-16,0 0-2 0,17 0-7 15,-17-9-6-15,0 9-3 0,16 0 2 0,-16 0 1 16,0 0 2-16,0 0 1 0,17 0 1 0,-17 0 2 16,0 0 0-16,0 0 0 0,0 0 2 15,16 0-1-15,-16 0-6 0,0 0 0 0,0 0-4 16,0 0-5-16,0 0-2 0,0 0 1 15,0 0 10-15,0 0 6 0,-16 0 7 0,16 0-5 16,0 9-1-16,0 1-8 0,0-1-1 16,0 0 1-16,0 0 1 0,-17 10-1 0,17 0 6 15,0-1 8-15,0-18 2 0,0 19-2 0,0-1-7 16,0 1 6-16,0 0 11 0,-16 9 3 16,16-10-2-16,0 1-3 0,16 9-6 0,-16-10 3 15,0 19-1-15,0-18 2 0,0 0-2 16,0 9 0-16,0 0 9 0,17-1 2 0,-17 11-9 15,0-20-12-15,0 1-4 0,0 9 7 0,0 9-6 16,0-18 8-16,0 8-1 0,16 1 3 16,-16 0-5-16,0 0-7 0,0 0-5 15,0-9 3-15,17 9 1 0,-17 9 0 0,0-19-7 16,0 1 4-16,16 9-1 0,-16-9-5 0,0 18 1 16,0-28-1-16,17 19-2 0,-17-9-2 0,0-1 2 15,0 10-2-15,17-9 5 0,-17-1 0 16,0 1-1-16,0-1-4 0,0 1 9 0,0 9-5 15,0-9 5-15,0-10 4 0,0 9-7 16,0 1 3-16,0 0-6 0,0-1-1 0,0 1-1 16,0-1 1-16,0 1-5 0,0 0 8 15,0-10-6-15,0 10 4 0,0-10-4 0,0 19 0 16,0-10 4-16,0-18-2 0,0 19-2 0,0-10-2 16,16 1 2-16,-16 8 6 0,0-8-6 15,0 8 5-15,0-18-7 0,0 19 6 0,0-19-2 16,0 18-2-16,0-18-4 0,0 10 6 15,17-1-4-15,-17 0 0 0,0 1 7 0,0-1-7 16,0 0 2-16,0-9 4 0,0 9-6 0,0 10 5 16,16-19 0-16,-16 19-3 0,0-19-4 15,0 0 2-15,0 18 2 0,0-18 5 0,0 0-5 16,0 10 0-16,17-1-5 16,-17 0 5-16,0-9 2 0,0 9-2 0,0 1 0 15,0-10 4-15,0 9-4 0,0-9-3 16,0 9 5-16,0-9-5 0,0 19 0 0,0-19 5 15,0 0-2-15,0 0-2 0,0 19 3 16,0-19-1-16,0 0 5 16,0 9-5-16,0-9-5 0,0 0 8 15,0 9-3-15,0-9-3 0,0 0 5 0,16 0-2 16,-16 9 0-16,0-9 4 16,0 10-4-1,0-10-2-15,0 0-4 0,0 0 8 0,0 0-5 16,0 0-1-16,-16 9-5 0,16-9 5 15,0 0-7-15,0 0-33 0,0 0-46 0,0 0-69 16,0 0-67-16,0 0-33 0,-17 0-5 0</inkml:trace>
  <inkml:trace contextRef="#ctx0" brushRef="#br3" timeOffset="-124396.7">18852 6139 65 0,'0'0'40'0,"0"0"-4"15,0 0 1-15,-17 0 4 0,17-18 10 16,0 18 0-16,0 0 3 0,0 0-6 0,0 0-14 16,0 0-3-16,0 0-4 0,0 0-1 15,0 18 2-15,0-18 4 0,0 0 7 0,0 0 6 0,0 0 15 16,0 0 9-16,0 19-10 0,0-19-3 16,0 18-2-16,0-18 1 0,0 19-1 0,0-10-1 15,0 10 4-15,17-1 2 0,-17 1 0 16,0 0-2-16,0-1-9 0,0-18-13 0,16 19-6 15,-16-1-11-15,0-8-15 0,0 8 2 0,0 1 3 16,0-19-5-16,0 19-3 0,0-1 0 16,0-18 0-16,0 10-5 0,0-1 10 0,0 0-12 15,0 0-1-15,0-9-1 0,0 10-1 0,0 8-3 16,0-18-49-16,0 0-48 0,0 0-26 16,0 0-23-16,0 0-8 0,0 0-3 0,0 0 5 15,0 0 12-15,0 0 20 0,0 0 27 16</inkml:trace>
  <inkml:trace contextRef="#ctx0" brushRef="#br3" timeOffset="-123931.05">19067 6260 34 0,'0'0'35'0,"0"0"-12"16,-17 19-9-16,17-19-3 0,0 0 7 0,0 18 8 16,0-18-2-16,0 0-1 0,0 10-2 0,0-1 0 15,0 0 2-15,0 0-2 0,17 1 1 16,-17 8-4-16,0-18-2 0,16 0 2 0,-16 0 6 16,17 19 5-16,-1-19 2 0,1 0-4 15,-1 0-4-15,-16 0-9 0,17 0 9 0,16 0-1 16,-33-19-1-16,33 19 4 0,-33 0-2 0,16-18 7 15,1 18 11-15,0-10 6 0,-1 1 10 16,-16 0 5-16,17 0 13 0,-17-1 2 0,0 10-2 16,16 0 0-16,-16-18 1 0,0 18-22 15,0-19-8-15,0 19-20 0,0 0-9 0,0-19-5 16,-16 19-2-16,16-18 7 0,0 9-9 0,-17 9-4 16,1-10 0-16,16 1-9 0,-17 9 1 15,0 0 9-15,1-9-5 0,16 9 5 0,-33 0-7 16,33 0 2-16,-33 9-8 0,16-9 12 0,1 0-7 15,16 9 1-15,-17-9-1 0,1 10-2 0,-1-1-5 16,17-9 1-16,-16 18 0 0,-1-18-30 16,17 19-40-16,0-19-34 0,0 0-28 0,0 19-9 15,0-19-2-15,0 0-8 0,0 18 2 16,0-18 18-16,0 0 20 0</inkml:trace>
  <inkml:trace contextRef="#ctx0" brushRef="#br3" timeOffset="-123614.7">19530 6083 92 0,'0'0'111'16,"-17"-9"-16"-16,17 9-24 0,0 0-24 0,0 0-7 15,-17 0 1-15,17 9 5 0,0-9 3 16,0 10 7-16,0-1 9 0,17 10 23 0,-17-1 15 16,0 1-4-16,0-19-10 0,17 28-8 15,-17-10-3-15,16 1-9 0,-16-1-18 0,0 1-23 16,17 0-7-16,-17-1-11 0,16 1-5 0,-16-1 3 16,0 10-6-16,17-9-2 0,-17 0-5 15,0-19-11-15,33 18 2 0,-33-8-16 0,0-1-89 16,0 0-73-16,0 0-36 0,0 1-18 0,0-10 18 15,-33 18-136-15</inkml:trace>
  <inkml:trace contextRef="#ctx0" brushRef="#br3" timeOffset="-120983.7">18951 6865 42 0,'0'0'26'0,"0"-19"-6"0,0 19-4 0,0 0-2 16,0 0 1-16,0 0-1 0,0-19-3 0,0 19-2 15,0 0-4-15,0 0 0 0,0 0 1 16,0 0 1-16,0 19 1 0,-17 0 3 0,17-19 10 16,0 18 6-16,0 1 7 0,-16 0 3 15,16 8 0-15,0-8-7 0,0 18 0 0,0-18-10 16,0-10-6-16,0 10-5 0,0 18-6 16,0-18-1-16,0-1-2 0,0-18-2 0,0 19 2 15,0-1 2-15,0-8-2 0,0-1 1 0,0 19-7 16,0-28-1-16,0 18-22 0,0-18-28 0,0 0-13 15,0 19-7-15,0-19 0 0,0 0 6 16</inkml:trace>
  <inkml:trace contextRef="#ctx0" brushRef="#br3" timeOffset="-120517.34">18868 6930 49 0,'0'-9'35'0,"0"-1"-14"0,17 1-9 0,-17-10-1 16,0 1 1-16,16 18-1 0,1-19-2 15,-17 0-5-15,16 10 1 0,1 0 11 0,16 0 6 16,-33 9 3-16,33-10-4 0,-33 10-1 16,33 0-2-16,-33 0-8 0,17 0-2 0,-1 10 7 15,1-10 0-15,-1 9 4 0,-16 0 3 0,17 0-5 16,-17 10-8-16,0-19-3 0,0 19-3 15,0-19 1-15,0 18-4 0,0 1 5 0,-17-19 2 16,1 9-2-16,16 1 0 0,-17-1 2 16,1 9-5-16,-1 1-1 0,-16-19 1 0,33 19-2 15,-33-19-2-15,33 18 3 0,-50-18-1 0,34 0 0 16,-1 19 2-16,1-19-2 0,16 0 0 16,-17 0 3-16,1 9-3 0,16-9-2 0,-17 0 2 15,17 9 0-15,0-9 2 0,0 10 0 16,0-1-4-16,0-9 4 0,0 9 1 15,0 10 0-15,17-19 0 0,-17 0 1 0,0 0 1 16,16 19 11-16,1-19 2 0,-1 0-2 16,1 0 0-16,-1 0-4 0,1 18-8 15,16-18-4-15,-33 0 1 0,33 0-1 0,-33 0-3 16,33 0 1-16,-33 0 0 0,0 19-1 0,17-19-4 16,-1 0-17-16,1 0-33 0,-17 0-18 15,16 9-16-15,1-9-1 0,-17 9 8 0</inkml:trace>
  <inkml:trace contextRef="#ctx0" brushRef="#br3" timeOffset="-120050.79">19463 6967 55 0,'0'-19'48'0,"0"10"-5"0,0 9 0 16,-16-9 3-16,16 9-7 0,0 0-11 0,0 0 2 16,-33 9 5-16,33-9 7 0,-33 9 2 15,16 10 3-15,1 0-6 0,-1-1-6 16,1 1-9-16,-1-10-5 0,1 0-8 0,16 10-4 16,-17 9-7-16,0-9 5 0,17-19-2 0,0 18-3 15,0 1-2-15,0-10 3 0,0 0-2 16,0 1 2-16,0-1-1 0,0 0 1 0,17-9-2 15,-17 0 2-15,0 0 3 0,0 0 1 0,17 0-1 16,-17 0 4-16,16-9 5 0,-16 9 1 0,0-9 6 16,17-1 4-16,-17 1 8 0,0 0 5 15,16-10-11-15,-16 19 2 0,0-18-5 16,17-1-2-16,-17 19 4 0,0-19 7 0,0 10 4 16,0 0 0-16,16-1-8 0,-16 10-17 15,0 0-2-15,0 0-7 0,0 0-1 16,17 0-3-16,-17 10 4 0,0-1-6 15,33 0 5-15,-33 10-1 0,0-19-2 16,0 19 3-16,33-19-7 0,-33 18 10 0,0-18-11 16,16 19-2-16,-16-19 2 0,0 0-19 15,17 9-54-15,-17 0-48 0,0 1-31 0,16-1-7 16,-16-9 5-16,0 9 2 0,0-9 22 0</inkml:trace>
  <inkml:trace contextRef="#ctx0" brushRef="#br3" timeOffset="-119601.89">19662 7004 91 0,'-33'0'70'0,"33"-18"-7"0,0 18 6 15,0 0 0-15,0 0-13 0,0 0-16 16,0 0-21-16,0 0-6 0,0 0-9 0,0 0 1 16,0 0 9-16,0 18 10 0,0-18-4 15,0 19-2-15,0-19 5 0,0 9 13 0,0 10 15 16,0-10-8-16,0 19-7 0,0-9-20 0,33-19-6 15,-33 18-4-15,0 1 0 0,0-10-3 16,0 0 0-16,0 1-1 0,0-1-2 0,0 19 4 16,0-28-6-16,0 0 0 0,0 0 6 15,0 18-1-15,0-18 6 0,0 0 15 0,0 0 25 16,0 0-1-16,0 0-3 0,0-18-11 0,0 18-8 16,0 0 8-16,0-19 2 0,16 1-7 15,-16 8 5-15,0-8-14 0,0-1 3 0,17 19 6 16,-17-18 8-16,16-1-10 0,-16 0-2 0,17 1-5 15,-17 8-2-15,17 1 11 0,-17 0-3 0,0 9-4 16,16 0-5-16,-16 0-15 0,0 0 3 16,0 0 0-16,17 0-3 0,-17 0 4 0,0 0-1 15,16 0 6-15,-16 9 16 0,17-9-1 16,-17 9 13-16,33 1 5 0,-33-1-1 0,0 19-5 16,33-28-11-16,-33 19-9 0,0-19-13 15,0 18 1-15,16 1-5 0,-16-19-6 0,17 9 5 16,-17 0-13-16,0 1-28 0,0-1-72 0,16 0-60 15,-16 10-42-15,0-19-24 0,0 18 9 16,0-18 20-16,0 0 22 0,17 0 33 0</inkml:trace>
  <inkml:trace contextRef="#ctx0" brushRef="#br3" timeOffset="-119402.06">20092 7004 79 0,'0'0'75'0,"0"-18"-12"15,0 18-22-15,0 0-17 0,0 0-9 16,0 0 3-16,0 18 6 0,0-18 1 0,0 19 2 16,0-19-1-16,0 9 0 0,0 0 4 15,0 10-1-15,0-10-5 0,0 10-6 0,0-19-7 16,0 19-9-16,16-1-2 0,-16-18-4 0,0 19-2 16,0-19 2-16,0 0-33 0,0 9-47 15,0 0-23-15,0-9-18 0</inkml:trace>
  <inkml:trace contextRef="#ctx0" brushRef="#br3" timeOffset="-119217.52">20141 6744 134 0,'-16'0'97'0,"-1"-19"-29"0,17 19-20 0,-16 0-1 16,16 0-10-16,0-18-15 0,0 18-13 0,0 0-9 15,0 0-11-15,0 0-21 0,0 0-22 0,0 0-13 16,0 0-14-16,0 0-11 0</inkml:trace>
  <inkml:trace contextRef="#ctx0" brushRef="#br3" timeOffset="-118268.71">22986 6037 31 0,'0'0'30'0,"0"0"0"0,0-19 0 0,0 19 4 15,0 0 4-15,0 0 1 0,0 0-11 16,0 0-12-16,0 0-8 0,0 0-4 0,0 0-4 15,0 19 17-15,0-19 11 16,0 18-1-16,0-8 1 0,0 8-8 0,0 20 3 16,0-20-4-16,0 1 1 0,0-1-6 15,0-8-6-15,0 8-2 0,0 1-3 0,0-1-3 16,0 1 0-16,16 0 1 0,-16-1-1 0,0-8 0 16,33-1-4-16,-33 0-4 0,0 10-7 15,0-19-35-15,0 18-17 0,0-18-21 0,33 0-11 16</inkml:trace>
  <inkml:trace contextRef="#ctx0" brushRef="#br3" timeOffset="-117869.4">23184 6139 15 0,'0'0'18'16,"0"19"8"-16,0-19-1 0,0 18-1 0,0-18-5 16,0 0-5-16,0 10 4 0,0-1 3 15,17 0 1-15,-17 1 5 0,16-1-2 0,-16 9 2 16,33-18-2-16,-33 0 3 0,33 0 2 16,-33 0-3-16,17 0-3 0,-1 0-6 0,1 0 6 15,-17 0 7-15,16 0 6 0,1 0 12 0,0 0 7 16,-17 0 7-16,0-18 1 0,16 18 1 15,-16-9 6-15,0-1-11 0,0 10-9 0,0-9-8 16,0 0-20-16,0-1-7 0,0 10-15 16,-16-18 4-16,16 18-9 0,-17 0 4 0,0-19 0 15,17 19-4-15,-16 0 4 0,-1-18-3 0,1 18-8 16,-1 0 5-16,17 0-8 0,-33 0-18 16,33 0-14-16,-33 0-9 0,17 0-16 0,16 0-6 15,-17 0-14-15,1 0-11 0,16 18-5 16,-17-18 1-16,17 0 20 0,0 0 7 0,0 19 3 15</inkml:trace>
  <inkml:trace contextRef="#ctx0" brushRef="#br3" timeOffset="-114888.08">23647 5972 8 0,'0'0'9'16,"-16"0"4"-16,16 0 0 0,0 0-1 0,0 0 0 15,0 0-3-15,-17-10-1 0,17 10 0 16,0 0 4-16,0 0 1 0,0 0 1 0,0 0 1 16,0 0 1-16,0 0 1 0,0 0 3 15,0 0 2-15,0 0 0 0,0 0 5 0,0 0-2 16,0 0-1-16,0 0-1 0,0-9-2 0,-16 9-4 15,16 0-4-15,0 0-4 0,0 0-4 16,0 0-3-16,-17 0-2 0,17 0-2 16,0 0 6-16,-17 0-6 0,17 0-1 15,-16 0 3-15,16 0 2 0,-17 0-1 16,17 0-5-16,0 9 5 0,-16-9 1 0,16 0-4 16,0 0 4-16,0 0-7 15,0 0 6-15,0 0 2 16,0 0-1-16,0 0 2 15,0 0 0-15,0 0-2 0,0 0 3 0,0 0 1 16,0 0-4-16,0 0 4 0,16 0-5 0,-16 0 0 16,0 0 0-16,17-9 3 15,-1 9-4-15,-16 0-2 0,17 0 3 16,0 0 2-16,-1 0-8 0,-16 9 2 16,17-9 6-16,-1 10-3 0,17-1 0 15,-33 10 0-15,0-19 2 16,17 0-2-16,-17 18-3 0,16-18 3 0,-16 0 0 15,0 19 0-15,0-19 0 0,0 18-2 16,0-18 3-16,0 10 1 0,-16 8-2 16,16-8 2-16,-17-1 0 0,17 10-2 15,0-19 2-15,-33 18-2 0,17-18-3 0,-1 19 3 16,17-1 2-16,-16-18 0 0,-1 0-2 16,17 10 1-16,-17-1-1 0,17-9 1 0,0 9 0 15,0-9 3-15,-16 0 3 0,16 0-1 0,0 10 8 16,0-10 4-16,16 0 5 0,-16 0 15 15,0 0 18-15,17 0 11 0,0 0-13 0,-1 0-13 16,1 0-17-16,32-10-5 0,-32 1-6 16,-1 9-8-16,17-9-1 0,0 9-2 0,0-10 2 15,-16 10-4-15,16 0 4 0,0-18-4 0,-33 18 1 16,17 0-3-16,-1 0-7 0,-16 0 2 16,17 0-2-16,-17-19-24 0,0 19-39 0,0 0-39 15,16 0-13-15,-16 0 1 0,0 0 8 0,0 0 8 16</inkml:trace>
  <inkml:trace contextRef="#ctx0" brushRef="#br3" timeOffset="-114019.03">23035 6744 79 0,'-33'-19'35'0,"33"19"-6"0,0-18 7 0,-16 8 24 16,16 1 21-16,0 0-1 0,0-1-3 0,0 10-11 16,0 0-13-16,0 0-12 0,-17 0-22 15,17 0-4-15,0 0-13 0,0 0-1 0,0 10-1 16,0-1 2-16,0 0-2 0,0 19 3 15,0-9 20-15,0-1 18 0,0 1-3 16,0-10 6-16,0 10 0 0,0-1-24 0,0 1-9 16,0 0-1-16,0-1-2 0,0 1-4 15,17-10-3-15,-17 10 2 0,0-10 1 0,0 19-6 16,0-28 2-16,0 19 4 0,0-19-11 16,0 18-3-16,16-18-14 0,-16 0-68 0,0 19-39 15,0-19-12-15,0 0 6 0,0 0 18 0,0 0 13 16</inkml:trace>
  <inkml:trace contextRef="#ctx0" brushRef="#br3" timeOffset="-113407.08">22986 6725 62 0,'0'0'32'0,"0"0"0"15,0-18 4-15,0 8 3 0,0 10 6 16,0-9-12-16,16 9-15 0,-16-9 0 0,33-1 5 16,-33 10 4-16,0-9 7 0,33 9 0 15,-33 0 3-15,17-19-2 0,16 19 0 0,-16 0-12 16,-1 0-14-16,1 0-2 0,-1 0-7 0,1 0 0 16,-17 0 1-16,16 0-1 15,17 19 2-15,-33-19-4 16,0 9 6-16,0 1 4 15,0-10-1-15,0 9-3 0,0 0-3 0,0 1-1 16,-33 8 0-16,33-18 0 0,-16 19 3 0,-1-19-3 16,1 18 3-16,-1-18-3 0,1 19 3 15,-1-19-3-15,17 9-4 0,-17 1 6 0,1-1-2 16,16 0 0-16,-17-9 0 0,17 9-3 0,0 10 3 16,0-19 2-16,0 0-2 0,0 0 1 15,0 19 1-15,0-19-1 0,0 0-1 0,0 0 3 16,0 18 3-16,17-18 0 15,-1 0-4-15,1 0 5 0,0 0-4 16,16 0-1-16,-17 0 0 0,17 19-2 0,0-19 3 16,-33 0-5-16,33 0 4 0,-16 0-2 15,-1 0 0-15,-16 9 2 0,17-9-2 0,-17 10 2 16,16-10 4-16,-16 9 2 0,0-9 15 16,0 9 9-16,0-9-15 0,0 9-4 0,-16 10-9 15,16-19 9-15,-17 0-5 0,1 19-1 0,-1-19 6 16,17 18-7-16,-33-18-3 0,33 19-2 15,-33-19 2-15,17 0-2 0,-17 9 3 16,16 0-7-16,1 1 6 0,-1-10-3 0,0 9 0 16,1 0 1-16,-1-9-3 0,-16 19-2 0,33-19-5 15,0 0-7-15,-33 0-30 0,33 0-25 0,-16 0-12 16,16 0 0-16,-17 0-3 0,17 0-6 16,0 0-2-16,0 0 8 0,17-19-55 0</inkml:trace>
  <inkml:trace contextRef="#ctx0" brushRef="#br3" timeOffset="-112924.41">23581 6818 32 0,'17'0'41'16,"-17"-9"6"-16,0 9-4 0,0 0-11 15,-17-9-14-15,17 9-8 0,-17 0-6 0,17 0 0 16,-16 0 11-16,-1 9 12 0,1-9 7 0,-17 9-5 16,16 0-1-16,17 10-7 0,-33-19-12 15,17 19-2-15,-1-19-3 0,17 18 6 0,-16 1-1 16,16-19-1-16,-17 9 3 0,17 10 2 0,17-10-2 16,-17 0-4-16,0 10 0 0,16 0-1 15,-16-19 8-15,17 18 1 0,-1-18-2 16,-16 0-1-16,33 0-2 0,-33 19 12 0,0-19 7 0,17-19 13 15,-1 19 9-15,-16 0 13 0,17 0 15 16,-17 0 6-16,0-18-7 0,16 18-4 16,-16 0-23-16,0-19-19 0,0 0-11 0,0 10-11 15,0 0 0-15,17 0 24 0,-17-1 23 16,0 1-2-16,0 9-11 0,0 0 0 0,0 0-14 16,0-19-15-16,0 19-9 0,0 0-15 15,0 19 5-15,0-19 9 16,0 0-3-16,0 0-4 0,0 9 3 0,16 1-1 15,-16-1 6-15,17 0-6 0,-17 0-4 16,17 10 8-16,-17-19-4 0,16 19 0 0,-16-19 0 16,17 18-17-16,-17-18-36 0,0 0-66 0,16 0-46 15,-16 19-33-15,0-19-4 0,33 0 19 16,-33 0 24-16,0 0 13 0,0 0-94 0</inkml:trace>
  <inkml:trace contextRef="#ctx0" brushRef="#br3" timeOffset="-112473.39">23779 6669 52 0,'-16'-9'46'0,"16"-10"2"15,-17 1 2-15,17 18 9 0,-16-19 5 16,16 19-10-16,0 0-21 0,0 0-19 0,0 0-6 16,0 0-4-16,0 0 0 0,0 19-2 15,0-19-2-15,0 18 0 0,16 1 2 16,-16-10 9-16,0 10 21 0,0 0 7 0,17-1-8 15,-17 19-10-15,0-18 6 0,16-10 4 16,-16 10-11-16,0-1-12 0,0 1-4 0,17 0-1 16,-17-1 2-16,0 1-5 0,0 0 1 0,0-10-1 15,0 0-2-15,0 0 4 0,0-9 4 16,0 19 16-16,0-19 33 0,0 0 31 0,0 0 16 16,0 0 3-16,0 0-23 0,0-19-36 0,16 10-17 15,-16 0-12-15,0 0-4 0,17-10-7 16,-17 19-6-16,17-19 2 0,-17 1 0 0,16 18 5 15,-16-19-9-15,33 0 2 0,-33 19-2 16,0-9 2-16,0 9-6 0,17 0 4 0,-1 9 2 16,-16-9 3-16,0 19-7 0,17-19 4 15,-17 19 0-15,0-19-4 0,0 18 8 16,0-18-1-16,0 19-3 0,0-10 5 0,0 1 1 16,0-1-6-16,0 0 5 0,0 0-5 15,-17 10 0-15,17-19 4 0,-16 19-7 0,-1-19 3 16,17 18-9-16,0-18-45 0,-33 0-60 15,17 19-49-15,16-19-23 0,-17 0 5 0,17 0 13 16,-17 0 9-16</inkml:trace>
  <inkml:trace contextRef="#ctx0" brushRef="#br3" timeOffset="-111941.91">24160 6697 35 0,'0'-9'51'0,"0"9"-4"0,0 0-12 15,0 0-9-15,0 0-13 0,0 0-8 0,0 0-1 16,-17 0 0-16,17 0 12 0,0 9 1 16,0 1-2-16,0 8 5 0,0-18 1 0,0 19-5 15,0-19 3-15,0 18 7 0,0 1-12 0,0-19-1 16,0 19-3-16,0-10-1 0,0 0 10 15,0 19-1-15,0-28 0 0,17 19-2 0,-17-19 3 16,0 0 5-16,16 18 2 0,-16-18 0 16,0 0-7-16,17 0-6 0,-17 19 8 0,16-19 11 15,-16 0 13-15,17 0 9 0,-17-19-9 0,16 19-10 16,-16 0 6-16,17 0 5 0,-17-18 3 16,17 18 4-16,-17 0 9 0,0-19-1 0,16 19-12 15,-16-19-3-15,0 10 2 0,0 0 14 16,33 0 5-16,-33-1-11 0,0 1-10 0,0 9 7 15,0 0-20-15,0-19-2 0,0 19 1 0,0 0-10 16,0 0-11-16,0 0-8 0,0 0 0 16,0 0-6-16,0 0-1 0,0 0 1 15,0 0-1-15,0 0 7 0,0 19-8 16,0-19 2-16,0 9 5 0,17 1-2 0,-17-1-9 16,0 0 16-16,0 0-9 0,16 10 2 0,-16 0 4 15,0-19-7-15,17 18 3 0,-17-18-4 16,0 19 4-16,16-10 7 0,-16 1-10 0,0-1 1 15,17 0 5-15,-17-9 1 0,0 9-4 0,0-9-10 16,16 19-28-16,-16-19-56 0,0 0-47 16,0 0-46-16,17 0-37 0,-17 0 7 0,0-19-3 15,16 19 4-15,-16-9-136 0</inkml:trace>
  <inkml:trace contextRef="#ctx0" brushRef="#br3" timeOffset="-110942.55">26442 5897 10 0,'-33'0'21'0,"33"0"6"0,0 0 6 0,0 0 12 16,0 0 6-16,0-18 3 0,-17 18 6 0,17 0 7 15,0 0 11-15,0 0-4 0,0 0-11 16,0 0-21-16,0 0-23 0,0 0-11 0,0 0-1 16,0 0-7-16,0 18 4 0,-16-18-4 15,16 0 4-15,0 19 3 0,0 0 18 16,0-1 12-16,0-9-15 0,0 10-4 0,0 0-8 16,0-1 31-16,0 1 0 0,0-1-13 0,16 10-16 15,-16-9-2-15,0 0-5 0,0-1-5 16,17 1 2-16,-17-1-1 0,0 1 0 0,0 0-1 15,33-10 5-15,-33 9-3 0,0 1-9 0,0-19-7 16,0 19-36-16,0-19-53 0,0 0-34 16,0 0-5-16,0 0 15 0,0 0 2 15,0 0-101-15</inkml:trace>
  <inkml:trace contextRef="#ctx0" brushRef="#br3" timeOffset="-110543.14">26624 6037 13 0,'0'0'26'0,"0"0"2"0,0-19-6 0,-17 19-6 15,17 0-5-15,0 19 1 0,0-19-2 16,0 0 4-16,0 18-4 0,0-18 0 15,0 10-4-15,0-1-2 0,0 0 2 0,0 1-1 16,0-1 3-16,0-9 12 0,17 19 0 0,-17-19-1 16,33 18-6-16,-33-18 5 0,16 0 15 15,-16 0 6-15,17 0 3 0,-1 0-2 0,1 0-2 16,-1 0 0-16,1 0 3 0,0 0 5 0,-1-18 5 16,1 18 8-16,-17 0 12 0,16-19 4 15,-16 10-2-15,0-1-5 0,17 1 3 0,-17 0-1 16,0-1-12-16,0 10-6 0,0-18-14 15,-17 18-22-15,17-19-5 0,-16 19-9 0,16-18 2 16,-17 18-8-16,1-19 4 0,16 19 3 0,-17-9-5 16,0 9-4-16,1 0-12 0,-1 0-39 15,1 0-25-15,-1 0-27 0,17 0-18 0,-16 0-15 16,16 0-1-16,0 9-5 0,-33-9 7 16,33 19 27-16,0-19 11 0</inkml:trace>
  <inkml:trace contextRef="#ctx0" brushRef="#br3" timeOffset="-110024.52">27054 5897 14 0,'0'0'24'0,"0"0"4"0,0 0 1 0,0 0 2 15,0-18 3-15,0 18 3 0,0 0 1 16,0 0 0-16,0 0-7 0,0 0-11 0,0 0-12 16,0 0-2-16,0 0-1 0,0 18-5 15,0-18 0-15,0 19 1 0,-17-19 0 16,17 19 4-16,-16-19 24 0,16 18 0 0,0-9-5 16,-17 10-6-16,17 0 16 0,0-1-2 15,0-18-2-15,-16 19 5 0,16-1 3 0,0-8 6 16,0-1 5-16,0 0 11 0,16 1 1 15,-16-1-3-15,0 10-11 0,17-19-2 0,-17 18 16 16,16-18 14-16,1 0-23 0,16 19-16 0,-17-19-16 16,1 0-11-16,16 0-4 0,-17 0 2 15,17 0-9-15,1 0 0 0,-18-19-12 0,1 19 6 16,16 0-50-16,-17 0-68 0,1-18-46 16,-17 18-10-16,16-19-20 0,1 10 12 0</inkml:trace>
  <inkml:trace contextRef="#ctx0" brushRef="#br3" timeOffset="-109827">27202 5935 38 0,'0'0'42'0,"-16"0"-17"16,16 0-7-16,0 0 1 0,-17 18 4 15,17-18 1-15,0 0 2 0,0 19 8 0,0-10 4 16,0 10 3-16,0-1-2 0,0 1-2 15,0-1-14-15,0-8-12 0,17 8-4 0,-17 1-4 16,0 0-1-16,0-1 0 0,0 1-2 0,0-1-5 16,0 1-4-16,0 0-48 0,0 8-40 15,0-8-1-15</inkml:trace>
  <inkml:trace contextRef="#ctx0" brushRef="#br3" timeOffset="-107379.04">26491 6679 46 0,'0'-10'33'0,"0"10"-1"15,0-9 9-15,0 9 3 0,0 0 3 0,0 0-9 16,-16-19-6-16,16 19-10 0,-17 0-6 16,17 0-2-16,-16 0-9 0,16 0 3 0,-50 0 8 15,34 19 2-15,-17-19-2 0,16 9 11 16,-16 1 2-16,0 8-1 0,16 10-9 0,1-9-5 15,-17-1-6-15,0 1-5 0,16 0 8 16,17-1 8-16,-16 10-12 0,16-9 0 0,-17-1 1 16,17 1-1-16,0-10-4 0,0 1 4 0,17-1 4 15,-17 0-1-15,16 0-6 0,1 10 2 16,-17-19 0-16,33 0-6 0,0 0 0 0,-17 0 1 16,1 0-1-16,16-19-3 0,0 10-5 15,0 9-3-15,0-9-41 0,17 0-31 0,-34-10-27 16,1 19-11-16,16-19 5 0</inkml:trace>
  <inkml:trace contextRef="#ctx0" brushRef="#br3" timeOffset="-106862.88">26739 6502 42 0,'-16'0'27'0,"16"0"1"0,0-19 4 16,-17 19 0-16,17 0-3 0,0 0-4 16,0 0-9-16,0 0-7 0,0 0-6 15,0 0 0-15,0 0 1 0,-16 0 4 0,16 19 5 16,0-19-3-16,0 19-4 0,0-1 4 0,0-18 9 16,0 19 12-16,0-1-5 0,0 10-5 15,0-9 5-15,0-1 6 0,0 1-3 0,0-10-10 16,16 10-9-16,-16 18-4 0,0-18-1 15,0-1-2-15,0 1-1 0,0-19-4 0,17 19 5 16,-17-10-5-16,0 0 6 0,0 19-6 0,0-28 5 16,0 0-1-16,0 0 15 0,0 0 23 15,0 0 22-15,0 0 24 0,0 0 16 0,0 0 9 16,0 0-2-16,0 0-30 0,0 0-21 0,0-19-20 16,0 10-3-16,0 0-4 0,0 0 1 15,0-10-8-15,0 19-1 0,16-19-6 0,-16 19 4 16,0-18-10-16,0 18-4 0,0-19-2 15,17 19-2-15,-17 0 1 0,0-18-11 0,0 18 9 16,17 0-5-16,-17 0-2 16,0 0 3-16,0 18-4 0,16-18 7 0,-16 0-1 15,0 19-2-15,17-19 4 0,-17 18-2 0,0-18 0 16,16 19 2-16,-16-19-5 0,0 9 5 16,17 1 0-16,-17 8 0 0,0-9-4 0,0 10-4 15,33-19-21-15,-33 19-65 0,0-19-61 16,0 18-41-16,0-18-22 0,0 0 9 0,0 0 35 15,0 19 25-15</inkml:trace>
  <inkml:trace contextRef="#ctx0" brushRef="#br3" timeOffset="-106513.04">26938 6660 89 0,'0'0'50'0,"0"0"-9"15,0 0 0-15,0 0-10 0,0 0-13 16,0 0-8-16,0 0-2 0,0 0-5 0,0 0 14 16,16 0 6-16,-16 9-1 0,17 1 3 0,-17-1 10 15,17 10 4-15,-17-1-1 0,16 1-6 16,1-19-14-16,-17 18-2 0,16 1 2 0,-16-10 4 16,0 1-6-16,0 8-6 0,17-9-3 15,-17 10-3-15,0-19-4 0,0 0 1 0,0 19 2 16,0-19 5-16,0 0 21 0,-17 0 26 15,17 0 28-15,0 0 6 0,0 0-13 16,0 0-16-16,0 0-11 0,0-19 0 0,0 19-1 16,0-19-15-16,0 1-22 0,0 9 0 0,17-10-6 15,-17 0-5-15,0 1 0 0,33 18 0 16,-33-19 0-16,0-9-14 0,0 19 5 0,16 0-31 16,-16-1-53-16,17 1-45 0,-17 9-18 15,16 0 2-15,1-19 4 0,-1 19 6 0,1 0 13 16</inkml:trace>
  <inkml:trace contextRef="#ctx0" brushRef="#br3" timeOffset="-106296.02">27335 6641 77 0,'0'0'64'16,"-17"-18"-7"-16,17 18-3 0,-16 0-4 0,16 0-18 15,0 0-13-15,0 0-11 0,0 0-3 16,0 18 6-16,0-18 3 0,0 0 0 0,0 19-1 15,0-19 12-15,0 19 1 0,0-10-3 16,0 0-4-16,0 19-9 0,16-28-6 0,-16 19-1 16,0-1-2-16,0 1 4 0,17-19-5 0,-17 9 4 15,0 10-7-15,0-10-4 0,0 0-27 16,0 10-37-16,0-19-31 0,0 19 4 0,0-19-2 16</inkml:trace>
  <inkml:trace contextRef="#ctx0" brushRef="#br3" timeOffset="-106113.28">27269 6521 86 0,'0'-19'40'16,"-17"0"-14"-16,17 1 6 0,-16 8 9 0,16 1-3 16,0 0-10-16,0 9-13 0,0-9-7 15,0 9-6-15,0 0-5 0,0 0 0 0,0 0 1 16,0 0-19-16,0 9-14 0,0-9-9 15,16 9-11-15,-16-9-10 0</inkml:trace>
  <inkml:trace contextRef="#ctx0" brushRef="#br3" timeOffset="-105696.02">27665 6521 133 0,'0'0'57'0,"0"0"-15"0,0 0 12 0,0-19 8 15,0 19-3-15,-16 0-27 0,16 0-16 0,0 0-9 16,-17 0-2-16,17 0-5 0,-16 0 3 16,16 19-3-16,-17-19 0 0,1 0 0 0,-1 18 0 15,17-18 0-15,-16 9 2 0,16 10 0 16,-17-10-1-16,17 1 2 0,0 8 5 0,0-18 2 15,0 19 2-15,17-1 0 0,-1-18 9 0,-16 19 4 16,33-19 2-16,-16 9-9 0,-1 10-4 0,1-10 1 16,16 1-3-16,-16 8 10 0,16-18-2 15,-17 19-7-15,1-19-8 0,-1 18 1 0,1-18 3 16,-17 0 14-16,16 19 22 0,-16-19 11 16,0 0-18-16,0 0-16 0,0 9-3 0,-16-9 6 15,16 10-9-15,-17-10-3 0,1 9-9 16,-17 0 0-16,16-9-4 0,-16 9 0 0,0 10 0 15,0-19-2-15,0 0-6 0,16 19 3 16,-16-19-41-16,17 0-45 0,-17 0-17 0,0 0-16 16,16 0 3-16,0 0-1 0,1 0 6 0,-1 0 6 15</inkml:trace>
  <inkml:trace contextRef="#ctx0" brushRef="#br3" timeOffset="-104831.45">29451 5795 42 0,'0'-19'31'0,"0"19"1"16,0 0 16-16,0 0 13 0,0-18 10 0,0 18 10 15,0 0 13-15,0 0 2 0,0 0 7 0,0-19 7 16,0 19-13-16,0 0-19 0,0 0-18 16,0 0-29-16,0 0-14 0,0 0-13 0,0 19-2 15,0-19 2-15,0 0-4 0,0 18 4 16,0-18-7-16,0 19 4 0,0 0 3 0,0-1-4 16,0-18 2-16,0 19 6 0,0 9-6 15,17-10 2-15,-17 1-2 0,0 0 0 0,0-1 0 16,0-18 1-16,17 19-1 0,-17-10 3 15,0 10-5-15,0-1-6 0,16-18-10 0,-16 19-7 16,0-19-64-16,0 18-55 0,0-18-14 0,17 0 2 16,-17 0 6-16,16 0 12 0,1 0-91 15</inkml:trace>
  <inkml:trace contextRef="#ctx0" brushRef="#br3" timeOffset="-104464.95">29699 5832 40 0,'0'0'29'0,"0"0"-10"16,-16 0-4-16,16 0 3 0,0 10-1 15,-17-1-4-15,17 0 1 0,0-9 2 0,0 19 5 16,0-19-2-16,0 18 0 0,0-18 1 16,0 19 9-16,17-19 8 0,-17 19-2 0,16-19-5 15,1 0 0-15,0 18 7 0,-1-18 2 0,1 0 1 16,-1 0-4-16,1 0-8 0,-1 0 7 15,1 0 7-15,-1 0 14 0,1-18 8 0,-17 18 12 16,16 0-1-16,1 0 12 0,-17-19 6 0,0 19-9 16,0 0-8-16,0-19-15 0,0 1-23 15,0 18-18-15,0-19-14 0,0 10 1 0,-17 0-12 16,1-1 14-16,16 10-15 0,-17 0 6 16,1-18 0-16,-1 18-5 0,1 0 5 0,-1-19 1 15,1 19-1-15,-1 0-3 0,1 0-6 0,-1 0-13 16,17 0-34-16,-17 0-27 0,1 0-29 0,16 0-13 15,-17 0-21-15,17 19-5 0,-16-19-1 16,16 0-1-16,0 0 31 0,0 18 9 16</inkml:trace>
  <inkml:trace contextRef="#ctx0" brushRef="#br3" timeOffset="-104115.23">30163 5721 65 0,'0'0'52'0,"0"-10"-14"15,0 10 9-15,0-18 17 0,0 18 6 0,0 0-14 16,0 0-25-16,0 0-16 0,0 0-11 16,0 0-2-16,0 0-1 0,-17 0 1 15,17 18-1-15,-17-8 1 0,17-1-1 0,-16 19 1 16,16-10 37-16,-17-18-4 0,1 19-18 0,16 0-5 15,-17-1 14-15,17 1 11 0,-16-10 8 16,16 10 3-16,0-1 3 0,0-18 6 0,0 19-2 16,0 0 7-16,16-19 2 0,-16 18-5 15,17-18 8-15,-1 0-4 0,1 9-17 0,-1-9-20 16,18 10-9-16,-18-10-6 0,17 0-11 16,0 0 5-16,0 0-5 0,-16 0 0 0,16 0-5 15,-17-10-8-15,17 10-51 0,-16-9-58 0,0 9-47 16,-1 0-12-16,1-18-4 0,-17-1-5 15,16 19 23-15</inkml:trace>
  <inkml:trace contextRef="#ctx0" brushRef="#br3" timeOffset="-103915.64">30328 5795 36 0,'-17'0'38'0,"17"0"-8"0,0 0-5 0,0 0-3 16,-16 19 1-16,16-19 1 0,0 0 13 15,0 18 9-15,0-8 16 0,0 8 11 0,0 1-12 16,0-1-20-16,0 1-19 0,0 0-11 16,0-1-3-16,0-9-2 0,0 29-3 0,0-20-2 15,0 1-1-15,0-1-3 0,0 1-5 0,0 0-52 16,0 9-54-16,0-10-8 0,0 19-134 16</inkml:trace>
  <inkml:trace contextRef="#ctx0" brushRef="#br3" timeOffset="-103299.42">29749 6521 28 0,'0'-19'30'0,"0"19"-1"15,-16 0-3-15,16 0 2 0,0 0 4 16,-17 0 1-16,0 0-2 0,17 0-6 16,-16 0 2-16,-1 0 3 0,-16 0 1 0,33 19-11 15,-33-1-4-15,17-9 3 0,-17 1 16 0,16 8 1 16,1 10-8-16,-1-9-14 0,1-1-2 0,-1 1 0 16,0 0 12-16,17-1 15 0,0 10 5 15,0-9 3-15,0-19-2 0,17 18-16 16,0 1-16-16,-1-10 0 0,1 1-1 0,-1-1 6 15,1 0 0-15,16 0-11 0,-17-9 2 0,17 0-6 16,0 0-3-16,0 0-2 0,-16 0-1 16,16-9 1-16,0 0-9 0,-16 0-33 0,16-1-44 15,-17 1-9-15,1 9-20 0,-1-19-22 0,1 1 139 16,-1-1-173-16</inkml:trace>
  <inkml:trace contextRef="#ctx0" brushRef="#br3" timeOffset="-102850.08">29997 6381 68 0,'0'-19'55'0,"-16"19"-10"0,16 0-4 0,0 0 2 16,-17 0-8-16,17 0-13 0,0 0-11 0,-16 0-5 16,16 0 1-16,0 19 3 0,0-19 11 15,0 19 17-15,0-1 10 0,0 1 1 0,0-1 4 16,0 10-5-16,0-9 0 0,0 0-4 0,0-1-8 15,0 10-10-15,16-9-7 0,-16-1-4 16,0 1-11-16,0-1-1 0,17 1 1 0,-17-10-4 16,0 10 3-16,0 0 1 0,0-1-4 15,0-18 2-15,0 19-6 0,0-19 8 0,0 18 0 16,0-18 22-16,0 0 35 0,0 0 31 0,0 0 31 16,0-18-15-16,16 18-33 0,-16 0-31 15,0-19-7-15,0 1 0 0,0 8 0 0,0-8 16 16,17 8 4-16,-17 1-14 0,0-10-5 0,16 1-14 15,-16 18-12-15,17-19-5 0,-17 19-5 16,16 0 3-16,-16-18-2 0,17 18-3 0,-17 0-2 16,0 0 4-16,16 18-2 0,-16-18 3 15,0 0 2-15,17 19-2 0,-17-19-2 0,16 18-1 16,-16 1 4-16,17-19-2 0,-17 9 1 0,17 10 3 16,-17-10-6-16,0 19 2 0,16-28 8 15,-16 19-9-15,0-19-1 0,0 18 0 0,17-18-14 16,-17 19-24-16,0-19-80 0,0 9-69 15,0-9-41-15,0 10-8 0,0-10 12 0,0 0 10 16,0 0 14-16</inkml:trace>
  <inkml:trace contextRef="#ctx0" brushRef="#br3" timeOffset="-102464.59">30311 6539 51 0,'0'0'72'0,"0"0"-23"16,0 0-15-16,0 0-3 0,0 0 8 16,0 0 12-16,17 9 8 0,-17-9 5 15,16 10 2-15,1-1-10 0,-17 0-5 0,16 1-8 16,1 8-11-16,0-18-3 0,-1 19-10 0,1-1-10 16,-17-18 4-16,16 19-5 0,-16-19-5 15,17 9 6-15,-17 1 13 0,0-1 9 0,0 0-18 16,0 1-6-16,0 8 0 0,0-18-4 15,-17 0 0-15,17 19 0 0,0-19 7 16,0 0 14-16,-16 0 24 0,16 0 10 0,0 0 7 16,0-19 6-16,-17 19 4 0,17 0 3 15,0 0 0-15,0-18 2 0,0 8-19 0,0 1-9 16,0 0-5-16,17-10-9 0,-17 19-17 0,16-19-7 16,-16 1-11-16,17 18 2 0,-1-19 2 15,-16 19-7-15,17-18 2 0,-17 8-2 0,16 1 2 16,-16 9-9-16,17-9-2 0,-17 9-18 0,16-10-72 15,-16 10-71-15,17-9-46 0,-17 9-28 0,16 0 10 16,-16 0 19-16,17 0 25 0,0 0-113 16</inkml:trace>
  <inkml:trace contextRef="#ctx0" brushRef="#br3" timeOffset="-102232.96">30708 6539 212 0,'-16'0'108'0,"-1"-18"-38"16,17 18-23-16,-16 0-17 0,16 18-14 15,0-18-1-15,0 0 9 0,-17 9 12 0,17 1 14 16,0-1 8-16,17 10-8 0,-17-1-21 0,0 1-10 16,16-19-9-16,-16 18-5 0,17 1-1 0,-17-10-1 15,0 1-3-15,16-1 0 0,-16 10-7 16,0-1-5-16,17-18-47 0,-17 19-50 0,0-19-42 15,0 0 9-15,0 0 2 0</inkml:trace>
  <inkml:trace contextRef="#ctx0" brushRef="#br3" timeOffset="-102066.18">30708 6381 88 0,'-16'-19'89'0,"16"19"-37"0,-17-18-18 16,17 8 0-16,0 10-7 0,-16 0-15 0,16 0-7 16,0 0-7-16,0 0-1 15,0 0-29-15,16 10-18 0,-16 8-12 16,17-18-14-16</inkml:trace>
  <inkml:trace contextRef="#ctx0" brushRef="#br3" timeOffset="-101700.45">31072 6483 102 0,'0'0'113'0,"0"0"-50"0,0-18-13 0,0 8 20 16,0 10 12-16,-17-9-16 0,17 9-29 15,0 0-15-15,-16-9-12 0,16 9-7 16,-17 0-2-16,1 9 0 0,-1-9 3 0,17 0-6 15,-16 9 2-15,-1 1-2 0,1 8 2 0,-1-18 0 16,17 19 2-16,0-19 1 0,-16 19 5 16,16-19 0-16,0 18 12 0,16-18 17 0,-16 19 11 15,17-10 11-15,-1 0 1 0,1 1-4 16,-1 8-7-16,1 1 2 0,-1-19 7 0,17 18-5 16,-16-18 0-16,16 19 21 0,-16-19 5 0,-1 9-5 15,1 1-24-15,-1-10-22 0,-16 9-5 16,17-9 6-16,-17 9 22 0,0-9 5 0,0 0-14 15,0 0-15-15,-17 10-10 0,17-10-7 16,-16 18 4-16,-17-18-8 0,0 0-6 0,-1 0-28 16,-15 0-84-16,-1 19-93 0,17-19-66 0,-16 0-25 15,-1 0 15-15,0 0 40 0</inkml:trace>
  <inkml:trace contextRef="#ctx0" brushRef="#br3" timeOffset="-98470.27">20852 11209 13 0,'0'-10'21'0,"-16"1"0"0,16 0 0 0,-17 9 3 16,17 0 3-16,0-19 4 0,-16 19-1 0,16-18 6 16,-17 8 9-16,17 1 14 0,-16 9 19 15,16-9 7-15,0-1 1 0,0 10-1 16,-17 0 4-16,17-9-4 0,0 9-9 0,0 0-11 15,0 0-16-15,0 0-17 0,0 0-25 0,0 0-1 16,0 9-3-16,0-9 2 0,0 10 8 0,0-1 45 16,0 0 12-16,-16 1-5 0,16 8-26 15,0 1-14-15,0-10 8 0,16 0 4 0,-16 10 2 16,0 0-5-16,0-1-6 0,17-9-9 16,-17 10-7-16,0 0-5 0,16-10-3 0,-16 10-1 15,0-1-2-15,0-9 4 0,17 10-7 0,-17-10 2 16,0 10-7-16,0 0-9 0,0-19-38 15,0 9-78-15,0 0-59 0,0-9-34 0,0 0-4 16,0 9 20-16,0-9 27 0,16 0 28 16</inkml:trace>
  <inkml:trace contextRef="#ctx0" brushRef="#br3" timeOffset="-98103.98">20952 11227 46 0,'0'10'24'0,"0"-10"-8"0,0 9 2 16,0 9 7-16,0 1 3 0,0-19 1 0,0 19 7 16,0-10-7-16,0 10 8 0,0-1 17 0,0-9 4 15,16 1-7-15,1 8-11 0,-1 1 2 0,1-19 4 16,-1 0 10-16,1 19 6 0,-1-19 6 15,18 0-1-15,-34 0 3 0,33 0 0 16,-33 0 6-16,33-19 15 0,-33 19 11 0,16 0 14 16,-16-19-1-16,17 10 9 0,-1-10-4 0,-16 10-6 15,0-9-18-15,17 8-7 0,-17-8-57 0,0-1-32 16,-17 19 0-16,17-28 0 0,0 10 0 0,-16-1 0 16,-1 10 0-16,1-1 0 0,16 1 0 15,0 0 0-15,-33 9 0 0,33-19 0 0,-33 19 0 16,-1 0-20-16,18-18-117 0,-1 18-18 15,1 0-40-15,-1 0-29 0,1 18-18 0,16-18-8 16,-17 0 16-16,1 19 41 0,16-19 32 16</inkml:trace>
  <inkml:trace contextRef="#ctx0" brushRef="#br3" timeOffset="-95571.49">20356 12111 53 0,'0'0'42'0,"-16"-19"-7"16,16 19-9-16,-17-9 3 0,17 9 8 0,0-9 4 15,0 9 1-15,0-10-2 0,0 10-2 0,0-9-17 16,0 9-12-16,17-9-4 0,-17 9 1 0,16-10-4 16,1 10-5-16,-1 0 4 0,1-9-3 15,0 9 4-15,-1 0-2 0,1 0-2 0,16 0 2 16,-33 9 0-16,33-9 2 0,-33 10-2 16,16-10 0-16,-16 9 0 0,17 0 0 0,-17 1 5 15,0-1 2-15,16 0 8 0,-16 10 7 0,0-19-3 16,-16 18-7-16,16-8-3 0,0-1-3 15,-17 10-5-15,17-10 2 0,-16 10-6 0,16-10 1 16,-33 19 3-16,33-28 2 0,0 18 1 16,-33-8-7-16,16-1 3 0,17 0 0 0,-16 1 0 15,16-1 0-15,-17-9 0 0,17 9 0 0,0 1 1 16,0-1 3-16,0-9-3 0,0 0 9 16,0 0 3-16,0 0 11 0,17 0 9 15,-17 0 4-15,16 0-13 0,1 0-10 0,16 0-6 16,0-9-1-16,-33-1-7 0,33 10 0 15,-17-9-3-15,17 9 3 0,-16-9-3 0,0-1-3 16,-1 10-19-16,34-9-37 0,-50 9-22 0,33-9-23 16,-33-1-10-16,16 10 12 0,-16 0 16 15</inkml:trace>
  <inkml:trace contextRef="#ctx0" brushRef="#br3" timeOffset="-95170.86">20886 12055 14 0,'-34'0'22'0,"34"0"3"0,-16 0-6 16,16 0-5-16,-17 0-4 0,17 0-1 0,0 0-2 16,0 9-3-16,0-9-2 0,0 10 6 15,0-1 2-15,0-9 8 0,17 9 7 0,-17 10-1 16,0-19 4-16,16 0 9 0,-16 18 7 15,34-18-3-15,-34 0 6 0,0 10 4 0,33-1 3 16,-33-9 4-16,33 9 2 0,-33-9-1 0,16 10-3 16,1-10-9-16,-17 9-9 0,16 0 0 15,1 1-2-15,-1-10-9 0,-16 9-7 0,17-9-2 16,-1 9-9-16,-16 10 25 0,34-19 6 16,-34 0 0-16,0 18 1 0,0-18-13 0,0 0 7 15,0 0 6-15,0 10 0 0,0-10-9 0,0 9-17 16,0 0-5-16,-34-9 0 0,34 10-10 15,0-10-3-15,-16 9 8 0,16-9-1 0,-17 9-7 16,17-9 4-16,-16 10-1 0,-1-10-13 16,17 9-20-16,-16-9-56 0,-1 0-48 0,1 0-28 15,16 0-17-15,-33 0 14 0,33-9 11 0,-33 9 7 16,33-10 27-16</inkml:trace>
  <inkml:trace contextRef="#ctx0" brushRef="#br3" timeOffset="-94989.23">20836 12129 90 0,'0'0'54'0,"0"-18"-6"15,0 18 0-15,0-19 6 0,0 19-8 16,0-9-15-16,16 0-15 0,18-1-7 0,-34 1-2 16,33 9-6-16,-33-9 1 0,33-1-1 0,-17 1-3 15,1 0 2-15,16 0-2 0,-17 9-3 0,1 0-1 16,-1 0-12-16,18-19-22 0,-1 19-16 15,-33 0-3-15,0 0-5 0,33 0 3 0</inkml:trace>
  <inkml:trace contextRef="#ctx0" brushRef="#br3" timeOffset="-94605.89">21282 12009 20 0,'0'0'23'0,"-16"9"0"16,16 0-1-16,0 0 2 0,-17 1 1 0,17 8 2 16,0-8-3-16,0-1 1 0,0 19 0 15,0-10 3-15,17-18 1 0,-17 19 1 0,0-10 8 16,16 10 1-16,-16-10-8 0,33 10-9 0,-33-10 3 16,34 10-3-16,-34-19 2 0,0 18 8 15,16-18 8-15,1 0 6 0,-1 0 2 0,17 0 1 16,-16 0-11-16,-1 0 0 0,1 0 0 15,-1 0 12-15,17-18-1 0,-33 18 5 0,0 0 8 16,34-19 1-16,-34 10 12 0,0 0-6 0,0-1-6 16,0 1-13-16,0 0-14 0,0-10-10 0,0 10 9 15,0-1-4-15,0-8-7 0,0-1-9 16,0 10-7-16,-34 0-10 0,34-1 10 0,-33 1-8 16,17 0-5-16,-1-1 0 0,1 10-18 0,-1-9-24 15,1 9-26-15,-17 0-29 0,16-9-21 0,1 9-23 16,-18 0-9-16,1 0-3 0,17 0 4 15,-1 9 7-15,1-9 10 0,-1 0 7 0</inkml:trace>
  <inkml:trace contextRef="#ctx0" brushRef="#br3" timeOffset="-94173.7">21712 12009 79 0,'0'0'36'0,"-16"9"-18"16,16-9-9-16,0 9 2 0,0-9 5 0,0 9 2 15,0 10 1-15,0-10-2 0,0 1-1 16,16 8 8-16,-16 1 6 0,33-19 5 0,-33 18 3 15,0-8-4-15,0-1-6 0,34 0-4 16,-34 1-1-16,16-1-3 0,1-9 3 0,16 9 1 16,-17-9 7-16,1 0 4 0,-1 0 0 15,1 0 1-15,32 0 4 0,-49-9-6 0,0 9 20 16,33-9 8-16,-33 9 14 0,0-10 11 0,17 1-3 16,-17 9-4-16,0-9 2 0,0-1-1 15,0-8-4-15,0 18-17 0,0-19-30 0,0 10-10 16,-17-10-11-16,17 10-7 0,0 0 3 0,-33-1-12 15,33 1 7-15,-33 9 2 0,17-9-2 16,-1 9 0-16,1-9-7 0,-1 9-1 0,1 0-26 16,-17 0-41-16,16 0-30 0,1 0-35 0,16 0-25 15,0 0-12-15,-34 9-9 0,34-9 2 0,0 0 30 16,0 0 20-16</inkml:trace>
  <inkml:trace contextRef="#ctx0" brushRef="#br3" timeOffset="-93790.01">22109 11990 99 0,'-16'0'40'0,"16"0"-18"15,-17 0-11-15,17 19-2 0,0-19 3 16,-16 9 2-16,16 0 2 0,0 0 0 0,16 1 6 16,-16-1 2-16,17 0 6 0,-17 1 5 15,16-1-3-15,1 19-6 0,-1-28-3 0,17 0 7 16,-33 18 4-16,33-18 4 0,-16 0 6 0,0 0 4 16,-1 0 12-16,17 0 6 0,-16 0 7 15,-1 0-1-15,1 0 6 0,-1 0 5 0,-16-18 7 16,33 18-8-16,-33 0-4 0,0-19-5 0,0 10-4 15,0 0 4-15,33-1-5 0,-33 1-16 16,-33 0-8-16,33-1-9 0,0 1-23 0,0 0-3 16,0 0-9-16,-33 9-2 0,17-19 2 0,-1 19-9 15,1 0-28-15,-17-19-47 0,16 19-50 16,-16-9-46-16,16 9-27 0,-16 0-6 0,0 0 6 16,17 0 14-16,-17 0 23 0,16 0-130 0</inkml:trace>
  <inkml:trace contextRef="#ctx0" brushRef="#br3" timeOffset="-91189">25185 10883 43 0,'0'-9'38'0,"0"9"-1"16,0-10 2-16,0 10 3 0,0 0 0 15,0-9 0-15,0 9-5 0,0 0-2 0,0 0-6 16,0-9-2-16,0 9-7 0,0 0-2 15,0 0-9-15,0 0-2 0,0 0-3 16,0 0-6-16,17 0 7 0,-17 0 1 0,16 0 0 16,1 0 3-16,-1 0 1 0,-16 0-3 0,17 0-1 15,-1 9-3-15,1 0-3 16,-1-9 1-16,-16 10 5 0,17-1 4 0,-17 0 6 16,0 1 12-16,33 8 0 0,-33-18-2 0,0 19-7 15,0-19-8-15,0 18-11 0,-33-8 5 16,33-1-2-16,0 0 0 0,-17 1-1 0,17-1-5 15,-16 0 5-15,-1 1 3 0,1 8-8 16,-1-18 1-16,17 19 2 0,-16-19 1 0,-1 9 2 16,1 0-3-16,-1-9 0 0,17 10 0 0,0-10 0 15,-33 9 1 1,33-9 2-16,0 0-2 0,0 0 2 0,0 0 19 16,0 0 16-16,0 0 2 0,0 0 3 15,0-9-15-15,33 9-11 0,-33 0-10 0,0 0-2 16,17-10 3-16,-1 10-8 0,1-9 1 0,-1 9 0 15,1-9 2-15,16 9 0 0,-17 0-6 0,1 0 1 16,16 0-1-16,-33-19-1 0,33 19 4 16,-33 0-4-16,17 0-8 0,-1 0-48 0,1 0-36 15,-1-18-21-15,1 18-15 0,-17 0-1 16,16-10 4-16</inkml:trace>
  <inkml:trace contextRef="#ctx0" brushRef="#br3" timeOffset="-90809.35">25598 10920 18 0,'0'0'25'0,"-16"0"-6"16,16 0-3-16,0 19-1 0,-33-19 1 0,33 0-2 15,0 9-1-15,-17 0-4 0,17 1 3 16,0-1 4-16,0 0 12 0,17 10 0 0,-17-10 2 15,33 1 7-15,-33 8 4 0,16 1 0 16,1-19 2-16,0 9 3 0,-1-9 3 0,17 9 3 16,-16-9 3-16,16 0 7 0,-17 0 0 0,34 0-4 15,-50 0 6-15,16-9 16 0,1 9-1 16,-1-9 12-16,1 9 11 0,0 0 10 0,-17-19 3 16,16 19-24-16,-16 0-17 0,0-28-12 15,0 19-12-15,0 0-22 0,0-1-19 0,0-8-4 16,-16 8-3-16,16 1-1 0,-17 0-7 0,0 9 2 15,1-19 1-15,-1 19-4 0,1-18-22 0,-17 18-30 16,16-10-25-16,1 10-23 0,-1 0-14 16,-16 0-11-16,17 0-11 0,-1 10-13 0,1-10-2 15,-1 18-2-15,0-18 8 0,1 0 23 0,16 19 17 16,0-19-91-16</inkml:trace>
  <inkml:trace contextRef="#ctx0" brushRef="#br3" timeOffset="-89510.46">24854 11702 108 0,'0'-10'68'0,"0"1"-30"0,0 0 0 0,-16 9 29 16,16-10 36-16,0 10 0 0,0 0-17 15,0 0-30-15,0 0-32 0,0 0-13 0,0 0-3 16,0 0-7-16,0 0 2 0,0 19-1 15,0-10 8-15,0 10 10 0,0 18 2 0,0-18-2 16,0-1 0-16,0 1 11 0,0 9-4 0,0-10-8 16,0 1-3-16,0 0-5 0,16-1-5 0,-16 1 3 15,0-1-4-15,0 1-3 0,0-10-5 16,0 10 5-16,0 0 1 0,0-19-7 0,0 9-1 16,0 0-1-16,0 0-10 0,0-9-59 15,0 10-45-15,0-10-19 0,0 0-3 0,0 0 8 16,17 0 7-16</inkml:trace>
  <inkml:trace contextRef="#ctx0" brushRef="#br3" timeOffset="-89177.27">25152 11692 43 0,'0'0'51'0,"0"-9"-9"0,0 9-7 0,0-9-3 15,0 9-8-15,0 0-11 0,0 0-7 0,0 0-2 16,0 0-2-16,-33 9 2 0,33 0 6 16,0 1 13-16,0-1 2 0,-17 0 6 0,17 19 1 15,0-9 10-15,0-19 3 0,-16 18-6 0,16 1 5 16,0 0-11-16,0-1 7 0,0-9 8 16,0 10 7-16,0 0-1 0,0-1 6 15,0-18-4-15,0 19 9 0,16-10 4 0,-16 0 0 16,17 1 6-16,-17-1-7 0,33-9-12 15,-33 9-13-15,33-9-22 0,-16 0-5 0,16 0-10 16,0 0 2-16,0 0-8 0,0-9-3 0,0 9-6 16,0-9-5-16,-16 9-33 0,-1-10-56 0,1 1-46 15,-1 9-22-15,1-9-3 0,-17 0-11 16,16-1 2-16,-16 10 24 0</inkml:trace>
  <inkml:trace contextRef="#ctx0" brushRef="#br3" timeOffset="-88928.35">25301 11767 40 0,'-17'0'45'0,"17"0"-7"16,0 0-7-16,-16 0-5 0,16 0-10 0,0 0-3 16,0 18 5-16,0-18 6 0,0 10 11 15,0-1 15-15,0 0 10 0,0 10 0 16,0-10-2-16,0 19-7 0,0-9 4 0,16-1 10 15,-16-8-3-15,0 8-12 0,0 1-14 16,0-1-19-16,0 1-9 0,0 0-2 0,0-1-2 16,0 1-6-16,0-1-3 0,0 1-4 0,0 9-12 15,0-28-59-15,0 18-46 0,0 1-25 0,0-10 11 16,0 1 3-16</inkml:trace>
  <inkml:trace contextRef="#ctx0" brushRef="#br3" timeOffset="-88528.92">25532 11813 74 0,'-16'-9'55'0,"16"9"-19"0,0 0-13 0,-17 0-13 0,17 0-2 16,0 0-4-16,0 0 3 0,0 9 4 15,0 1 5-15,0-1 4 0,0 0-2 16,0 0 3-16,17 10 5 0,-17 0 4 0,16-19 1 16,-16 18-8-16,17-8-9 0,16-1 1 0,-33 0 6 15,16-9 4-15,1 9 9 0,0-9-2 0,-1 10-1 16,1-10 2-16,-1 0-1 0,1 0-5 16,-1 0 6-16,1 0 1 0,-1 0 14 0,1-10 13 15,-17 10 9-15,33-9 3 0,-33 9-5 16,0-9 12-16,0 0-3 0,0-1-8 0,0 10-20 15,0-18-9-15,0-1-6 0,0 19-2 0,0-19-3 16,0 1-14-16,-33 9-10 0,16-1 1 16,17 1-2-16,-16 0-7 0,-1 9 3 0,-16-10-3 15,17 10-3-15,-1 0 1 0,1 0-4 0,-1 0-41 16,-16 0-35-16,33 0-47 0,-33 0-26 16,16 0-19-16,17 0-10 0,-16 0 6 0,16 0 37 15,0 0 12-15,0 0 20 0</inkml:trace>
  <inkml:trace contextRef="#ctx0" brushRef="#br3" timeOffset="-88145.58">25896 11767 61 0,'0'0'43'16,"-16"0"-22"-16,16 0-9 0,0 0-4 0,0 18-2 15,0-18 9-15,0 0-2 0,-17 10-1 16,17-1 4-16,0 0 0 0,17 10 5 0,-17-10-1 16,0 0-1-16,16 10 8 0,1-19 2 0,-17 19-1 15,16-1-9-15,1-18-3 0,-1 10 0 16,1-10 8-16,16 9 4 0,-33-9-3 0,16 0 4 16,1 9 2-16,-1-9-1 0,1 0 6 15,0-9 10-15,-1 9 7 0,-16-9 13 0,17 9 9 16,-17-10 0-16,16 10-2 0,-16 0-7 0,0-18-3 15,0 18-3-15,0-19-3 0,0 19-19 16,0-19-4-16,0 10-17 0,-16 0-6 0,16 0-5 16,-17-1-6-16,17 1 0 0,-16 0 4 15,-1-1-4-15,17 10 0 0,-17-18-3 0,1 18-5 16,-1 0-25-16,1 0-33 0,16 0-36 16,-33 0-31-16,33 0-17 0,-17 0-16 0,1 0 2 15,16 0 12-15,-17 0 24 0,17 0 11 0</inkml:trace>
  <inkml:trace contextRef="#ctx0" brushRef="#br3" timeOffset="-87762.81">26293 11767 73 0,'-17'0'48'0,"17"0"-20"0,0 0-15 0,-16 0 1 15,16 0 1-15,-17 18 1 0,17-18-2 0,0 10 6 16,0-1 5-16,0 0 13 0,0 1 21 0,17 8-4 16,-17-9-9-16,16 10-6 0,1-19-3 15,0 19 3-15,16-19-3 0,-17 18 9 0,17-18 8 16,17 0-1-16,-50 0 4 0,33 0 8 15,-17 0 7-15,1 0 18 0,-1 0 17 0,1-18 11 16,0 18 16-16,-17 0 2 0,16-19-16 0,-16 19-25 16,0-19-14-16,-16 10-37 0,16 0-20 0,-17-10-14 15,0 10-5-15,1-10-5 0,-1 1-4 16,-16 18-1-16,17-19-19 0,-17 1-59 0,0 8-42 16,0 1-22-16,16 0-34 0,1 9-15 15,-18 0-16-15,18 0 7 0,-1 0 9 0,1 0 27 16,16 0 18-16</inkml:trace>
  <inkml:trace contextRef="#ctx0" brushRef="#br3" timeOffset="-85098.27">28955 10595 7 0,'0'0'16'0,"0"0"9"0,0 0 1 15,0 0 0-15,0 0-2 0,0 0 6 0,0 0 11 16,0 0 10-16,0 0 8 0,0 0 13 16,0 0 0-16,0-19-14 0,0 19 1 0,0 0-2 15,0 0-7-15,0 0-8 0,33-19-4 0,-33 19 3 16,17 0 3-16,-1-18 0 0,1 18-5 16,16-9-5-16,-16 9-18 0,16-10-3 0,-17 10-7 15,1 0 0-15,-1 0-4 0,17 0 3 16,-33 10 6-16,17-1-6 0,-17 9-2 15,0-18 3-15,0 19-3 0,0 0 0 16,-17-19-3-16,17 9 0 0,0 10-5 16,0-10 10-16,-33 0-4 0,17 10 1 0,-1-1-2 15,17-18 2-15,-16 19-6 0,-1-19 2 16,17 19 3-16,-16-19 0 0,16 9-3 0,0-9-2 16,0 9 2-16,0-9 4 0,0 10-6 0,0-10 1 15,0 9 6-15,16 0-1 16,1 0-5-16,-1-9 6 0,-16 10-3 0,17-10 2 15,-1 18-2-15,17-18-3 0,-33 0 3 0,17 19 0 16,-1-19-5-16,-16 0 5 0,0 0 4 16,17 9-8-16,-17-9 9 0,0 10-8 0,0-1 3 15,-17-9 0-15,17 9 2 16,-16-9-2-16,16 9 2 0,-17-9-2 0,17 10 2 16,-33-10-4-16,17 9 0 0,-1-9 2 15,1 0 2-15,-1 9 3 0,1-9-10 0,-1 0 5 16,17 0-10-16,-16 0 2 0,-1 0-31 15,0 0-34-15,1 0-35 0,-1 0-18 0,17-9-3 16,-33 9 5-16,17 0 7 0,16 0 3 0</inkml:trace>
  <inkml:trace contextRef="#ctx0" brushRef="#br3" timeOffset="-84714.89">29369 10697 25 0,'-17'0'25'0,"17"0"-13"15,0 0-3-15,0 0 4 0,0 0 4 16,0 19 1-16,0-19-2 0,0 0 9 0,0 9 4 16,0 0-1-16,0 1-2 0,17-1 1 15,-17 0 17-15,16 0 15 0,17 1 11 0,-33 8-3 16,0-18 1-16,17 0 5 0,16 0-4 15,-16 0 11-15,-1 0 4 0,1 0-11 0,16-18-6 16,-17 8 0-16,1 10 12 0,-1-9 7 0,17 0 7 16,-33 0 4-16,0-1 10 0,0 10 1 15,17-9-25-15,-17 0-22 0,0-10-18 0,0 19-20 16,-17-19-7-16,17 19-5 0,0-18-4 0,0-1-14 16,-33 10 7-16,17 9 0 0,-1-9-6 15,1-1-1-15,-1 10-7 0,-16 0-18 0,17 0-33 16,-1 0-44-16,0 10-26 0,1-10-25 0,-1 9-22 15,17-9-14-15,-33 9 2 0,33 1 9 16,-16-1 23-16,16 9 26 0,-17-18 13 16</inkml:trace>
  <inkml:trace contextRef="#ctx0" brushRef="#br3" timeOffset="-83782.06">28443 11525 63 0,'0'0'50'0,"0"0"-21"0,0 0-15 16,-17 0 2-16,17 0 7 0,0 0 5 15,17 0-1-15,-17 0-4 0,0 0-8 16,0 0-1-16,16-19 3 0,1 19-6 0,-1 0 2 16,1-9-3-16,-1 9 2 0,17-9 1 0,-33 9 0 15,34-10-1-15,-18 1-3 0,1 9-3 16,-1-9 0-16,17-1 0 0,-33 10 6 0,17-9 4 15,-1 9 7-15,1 0 8 0,-17 0-2 0,0-9 7 16,16 9-4-16,-16 0 1 0,0 0-2 16,0 0-4-16,0 0-7 0,0 0-10 0,0 0-7 15,0 0-1-15,0 0 0 0,0 9 1 16,-16-9-5-16,16 9 2 0,0 1 1 0,0-1-1 16,0 0-3-16,0 10 5 0,-17-10-2 15,17 10 2-15,0-1-2 0,0 1-2 0,-16-10 2 16,16 10 1-16,0 0 3 0,0-1-7 15,0 1 5-15,0-1 0 0,-17-8-4 0,17-1 4 16,0 0-2-16,0 10 2 0,0-10-4 0,0 1 2 16,-16-10 0-16,16 18 1 0,0-18-1 15,0 0-8-15,0 19-3 0,0-19-8 0,0 0-32 16,0 0-23-16,0 0-22 0,0 0-8 16,0 0-9-16,0 0 10 0</inkml:trace>
  <inkml:trace contextRef="#ctx0" brushRef="#br3" timeOffset="-83348.04">28889 11562 48 0,'0'0'18'0,"-16"0"-8"0,16 9-4 15,0 1 4-15,0-10 4 0,0 9-6 0,0 10 3 16,0-10-1-16,0 0 2 0,16 10-1 16,-16-1 3-16,17-18-2 0,-1 10 2 0,-16-1-1 15,17 0 1-15,-1 1 7 0,17-10 2 0,-33 9 5 16,33-9-2-16,-16 0 0 0,0 0-5 16,16 0 2-16,-17-9-4 0,17-1-4 0,-16 1 7 15,32 9 7-15,-49-9 6 0,17-1 11 16,-1 10 4-16,1-18 7 0,-17-1 14 0,17 10-3 15,-17 0-4-15,0-1-6 0,0-8-2 0,0 8-10 16,0 1-11-16,-17 0-17 0,17-1 2 16,-17 10-13-16,1-18-4 0,-1 18 3 15,17-19-9-15,-33 19 3 0,17-9-7 0,-1 9 10 16,1-9 1-16,-1 9-4 0,1 0-4 0,-1 0 6 16,-16 0-2-16,16 9-7 0,1-9-2 15,-1 9 3-15,17-9-25 0,0 19-30 0,-33-19-37 16,17 0-19-16,16 18-15 0,-17-18 13 15,17 0 5-15,0 0 4 0,0 10 3 0,0-10 13 16</inkml:trace>
  <inkml:trace contextRef="#ctx0" brushRef="#br3" timeOffset="-82933.59">29418 11506 61 0,'0'0'50'0,"-33"0"-23"0,33 0-15 0,-16 19-6 15,16-19-2-15,0 0 0 0,-17 0 1 0,17 18 3 16,0-18 1-16,0 10-1 0,0-1-3 16,0 0 1-16,17 1 4 0,-17 8 2 0,16-8 3 15,-16-1 3-15,33 0 3 0,-33 10-1 16,17-19 2-16,-17 0 2 0,16 0 1 0,1 18-3 15,0-18-6-15,-1 0-9 0,17-18 6 16,-16 18 10-16,-1 0 7 0,1 0 4 0,-1-19-6 16,17 19-7-16,-33-9 2 0,17 0 13 0,-17-1 15 15,16 10 15-15,-16-18 8 0,17 8-14 16,-17 1-2-16,0 0-3 0,0-1-7 0,0 10-3 16,-17-18-14-16,17 18-9 0,-16-19-12 15,16 10-1-15,-17 0-6 0,17-1 3 0,-33 10-6 16,17-9-4-16,-1 9-1 0,1 0 5 0,-1-9-2 15,1 9 2-15,-1 0-2 0,1 0-1 16,-1 9-5-16,17-9-11 0,-17 0-35 0,17 0-41 16,-16 9-40-16,16-9-11 0,0 10 13 15,0-10 3-15,0 9 5 0,16-9 15 0,-16 9-77 16</inkml:trace>
  <inkml:trace contextRef="#ctx0" brushRef="#br3" timeOffset="-82517.28">29898 11478 81 0,'0'0'60'0,"-17"0"-30"0,17 0-14 16,-16 0-7-16,16 0 3 0,0 10 0 0,-17-1 3 15,17-9-7-15,0 9-4 0,0 10 2 16,0-19 4-16,17 18 0 0,-17-18 1 0,16 10 0 15,-16-1 5-15,17 0 3 0,-1 1 6 0,1-1 0 16,0 0-3-16,-1-9-3 0,1 10-3 16,-1-10 8-16,1 0 1 0,16 0 4 15,-17 0 4-15,1-10 0 0,-1 10 1 0,1-9-1 16,-1 0 0-16,1 9 14 0,0-10 18 0,-1 1 9 16,-16 0 12-16,17 9 4 0,-17-10-7 15,0 10-23-15,0-18-21 0,0-1-14 0,-17 10-12 16,1 0-5-16,-1-1-2 0,0 1-5 15,1 0-1-15,-1-1 0 0,-16 10-3 0,17-9 1 16,-17 9 5-16,16 0-5 0,-16 0 0 0,17 0 3 16,-1 0-1-16,-16 0-9 0,33 0 2 15,-17 0 1-15,1 0-18 0,-1 9-22 0,17-9-33 16,0 10-35-16,0-10-15 0,0 9-3 16,0-9 11-16,0 0 7 0,0 9-3 0,0-9 3 15,17 10 15-15</inkml:trace>
  <inkml:trace contextRef="#ctx0" brushRef="#br3" timeOffset="-81751.38">30311 11404 35 0,'0'0'29'0,"0"0"-3"0,0 0-10 15,0 0-6-15,0 0-1 0,0 0-1 16,0 19 3-16,0-19-2 0,0 9-1 0,-16 0-3 16,16 10-2-16,0-1 4 0,0-8-1 15,16 8 1-15,-16 1 1 0,0-1 1 0,0-8 0 16,17-1-1-16,-17 10 2 0,16-10-2 16,-16 0 6-16,17 1 5 0,-1-10-2 0,-16 9 0 15,17-9-5-15,0 0-1 0,-1 0 2 16,1 0 6-16,-1 0-5 0,1-9-2 0,-1-1 3 15,1 1 7-15,-1 9 17 0,1-9 12 0,-17-1 6 16,16-8-5-16,-16 8-2 0,0 10 0 16,0-18 0-16,0-1-5 0,0 10 3 15,0 0-19-15,-16-10-11 0,16 10-10 0,-17-1-6 16,1 1 2-16,-1 0-4 0,-16 0 0 0,17 9-4 16,-1 0 0-16,1-19 1 0,-1 19-8 15,0 0-26-15,1 0-36 0,16 0-44 0,-17 0-16 16,17 0-7-16,-16 0 7 0,16 0 13 0</inkml:trace>
  <inkml:trace contextRef="#ctx0" brushRef="#br3" timeOffset="-54608.26">19133 7693 38 0,'0'0'31'0,"0"0"-5"0,0-19 1 16,-17 19 0-16,17 0 5 0,0-19 5 0,-16 19 9 15,16-9-1-15,0 9 0 0,-17-9-5 16,17 9 3-16,0-10 3 0,0 10 4 0,0 0-13 15,-16-9 5-15,16 9-6 0,0 0 2 16,0 0 17-16,0 0-11 0,0-9 11 0,0 9 0 16,0 0 7-16,0 0-6 0,0 0-5 0,0 0 4 15,0 0 3-15,0 0-8 0,0 0-11 16,0 0-12-16,0 0-8 0,0 0-6 16,0 0-7-16,0 0-4 0,0 0-1 0,0 0 5 15,0 9 9-15,-17 0 2 0,17-9-1 0,0 10-1 16,0 8-7-16,0 1-2 0,0-19-2 15,0 19-4-15,0-1 4 0,0 1 1 0,0-1 1 16,0 1-6-16,17 9-4 0,-17-10 10 16,0 1-3-16,0 0-3 0,0-10 5 0,0 0-4 15,16 10-3-15,-16 9 0 0,0-10 0 0,0-18 7 16,0 19-7-16,0 0 2 0,17-19 0 16,-17 9 0-16,0 0 1 0,0 1-7 0,0-1 6 15,0 0-3-15,0 10-10 0,0-19 4 16,0 0-3-16,0 0-31 0,0 0-64 0,0 0-44 15,0 0-26-15,0 0-28 0,0 0-4 0,0 0 25 16,0 0 33-16</inkml:trace>
  <inkml:trace contextRef="#ctx0" brushRef="#br3" timeOffset="-54142.34">19199 7813 23 0,'0'0'35'0,"0"0"-3"0,0 0-11 15,0 0-9-15,0 0-6 0,0 0-4 16,0 19-2-16,0-19 3 0,0 0-1 0,0 0 0 15,0 19 0-15,0-19 0 0,33 9 1 16,-33 0 10-16,0 1 4 0,0-10 4 0,0 9 4 16,16 0 1-16,-16-9-1 0,17 19-3 15,0-19 0-15,-1 0 7 0,-16 0 3 0,17 0 1 16,-1 0 0-16,1-19-3 0,-1 19-6 16,1-9-5-16,-17 0 4 0,33 9 9 0,-33-10 5 15,0 1 9-15,33 0 13 0,-33 9 10 0,0-19-13 16,0 19-11-16,0-19-20 0,0 19-8 15,0-18-9-15,0 18-6 0,0-19 3 0,0 10-3 16,-33-10 0-16,33 10-2 0,0 0-4 16,-33 9 4-16,16-19-2 0,1 19-2 0,-1 0 2 15,1 0 0-15,-1 0-1 0,17 0 0 16,-16 0-1-16,-1 0 4 0,0 0-7 0,1 0-1 16,16 19-42-16,0-19-51 0,0 0-32 15,-33 9-17-15,33 0 6 0,0 1 20 0,0-1-78 16</inkml:trace>
  <inkml:trace contextRef="#ctx0" brushRef="#br3" timeOffset="-51444.7">23432 7432 39 0,'0'0'41'16,"0"-18"0"-16,0 18-1 0,0-10 7 16,-16 10 10-16,16 0 3 0,0-9 1 0,0 9-8 15,0 0-4-15,0-9-7 0,0 9 0 16,0 0-8-16,0 0-7 0,0 0-8 0,0 0-11 15,0 0-4-15,0 0 1 0,0 0 19 0,0 0 16 16,0 0 5-16,0 9-5 0,0 0-6 16,0 1 1-16,0 8-6 0,0-18-4 0,-17 19 1 15,17-1-10-15,0 1 8 0,0-10-16 16,0 10 2-16,0-1-1 0,0 1 0 0,0 0-4 16,0-1 1-16,0-18 2 0,0 19-1 0,0-1-5 15,0 1 1-15,0-10-2 0,0 10 5 16,17 0-6-16,-17-19 0 0,0 18 0 0,0-18-2 15,0 19 5-15,0-19-3 0,0 9 2 16,0-9-4-16,0 9-10 0,0-9 4 0,16 10-29 16,-16-10-65-16,0 0-47 0,0 0-24 0,0 0 2 15,0 0 17-15,0 0 24 0</inkml:trace>
  <inkml:trace contextRef="#ctx0" brushRef="#br3" timeOffset="-51044.77">23647 7516 37 0,'-16'0'36'0,"16"9"-15"16,0-9-12-16,-17 0-3 0,17 9 0 0,0 10 0 15,0-19 3-15,0 19 2 0,0-19 2 0,0 0 4 16,17 18 2-16,-17-18 3 0,16 19 6 15,-16-19 6-15,33 9-1 0,-33 0-2 0,17 1 6 16,-1-10 1-16,1 0 0 0,-1 0 8 16,1 0-2-16,16 0-2 0,-17 0 2 0,18-10-1 15,-18 1 5-15,17 0 12 0,-16 9-5 0,-1 0 6 16,1-19 7-16,-1 19 13 0,-16-18 6 16,17 18-17-16,-17-19-28 0,0 19-12 0,0-28-12 15,0 19-12-15,-17-10-2 0,17 10 14 0,-16 9 3 16,-1-19-5-16,1 19-9 0,-1-18-5 15,17 18 5-15,-49-19-10 0,32 19 3 0,0 0 5 16,1 0-7-16,-17 0-1 0,16 0-3 0,1 0-3 16,-17 19 5-16,16-19-5 0,17 0-10 15,0 18-31-15,-33-18-60 0,33 19-36 0,-16-19-35 16,16 9-7-16,0 1 8 0,0-1 22 16,0-9 25-16</inkml:trace>
  <inkml:trace contextRef="#ctx0" brushRef="#br3" timeOffset="-49645.47">26806 7432 12 0,'-17'0'19'16,"17"0"4"-16,0 0 2 0,-16-18-2 16,16 18-1-16,0-10 2 0,0 10 0 0,0-9 2 15,0 9-5-15,0-9-3 0,0 9-5 0,0-10-6 16,0 10-3-16,0-9-1 0,16 9 7 16,1 0 2-16,-17-19 4 0,16 19 4 15,1 0-2-15,16 0-2 0,-33 0-3 0,0 0-3 16,16 0-3-16,1 0-2 0,-1 0 5 0,-16 0-2 15,17 0-1-15,-17 19 2 0,16-19 4 0,-16 0 3 16,0 9 1-16,0 1 2 0,17-1 2 16,-17 0-2-16,0 1-4 0,-17 8-5 0,17 1-2 15,0-1 1-15,-16-18-4 0,16 19 2 16,-17-10-4-16,17 10 5 0,-16-10-6 0,16 0 1 16,-17 10-1-16,1-19 0 0,16 19 2 0,0-19-4 15,0 18 0-15,0-18 3 0,0 0-2 16,-33 19-3-16,33-19 4 0,0 0 5 15,0 0 5-15,0 0 9 0,0 0 12 0,0 0 4 16,0 0-2-16,33 0 4 0,-33 0-10 16,0 0-10-16,0-19-8 0,16 19-8 0,1 0 0 15,-1 0-2-15,1-18 1 0,-1 18-5 0,1 0-1 16,0-19 1-16,-1 19-4 0,1 0-4 16,-1-19-59-16,34 10-44 0,-50 9-28 0,16-9 1 15,1 0 15-15,-1-1 20 0</inkml:trace>
  <inkml:trace contextRef="#ctx0" brushRef="#br3" timeOffset="-49245.47">27236 7367 34 0,'0'0'29'0,"-17"0"-2"15,0 0-8-15,17 0-9 0,0 0-5 0,0 0-1 16,-16 9-4-16,16-9 2 0,0 10-2 15,-17-10 0-15,17 9 4 0,0 0 8 0,0 19 4 16,0-28-1-16,0 19 1 0,0-19 3 16,0 18 3-16,0 1 10 0,17-19 0 0,-17 9 0 15,16 1 4-15,1-10 0 0,0 9 1 0,-1-9 3 16,1 9-1-16,16-9 2 0,-17 0-3 16,1-9 0-16,-1 9 8 0,17-9 1 0,-16 9 9 15,16-10-2-15,-16 1 3 0,-1 9 0 16,1 0 4-16,-17-19 6 0,33 19-6 0,-33-18-13 15,0-1-18-15,0 19-6 0,0-18-6 0,0-1 6 16,0 10 2-16,0-1 5 0,-33 1-10 0,16-10 2 16,1 19-9-16,-1-18 3 0,0 18-11 15,1 0 2-15,-17-19-8 0,16 19 7 0,1 0-10 16,-17 0 5-16,33 0-12 0,-33 0 10 0,16 0-11 16,1 19-14-16,-1-19-24 0,0 0-59 15,1 0-58-15,-1 18-36 0,17-18-14 0,0 0 10 16,0 19 37-16,0-19-101 0</inkml:trace>
  <inkml:trace contextRef="#ctx0" brushRef="#br3" timeOffset="-45632.5">29964 7227 19 0,'-16'0'23'16,"16"0"-3"-16,0 0-3 0,-17-18-1 0,17 18 5 16,0 0 3-16,-17 0 2 0,17 0-1 15,0-19 2-15,0 19-4 0,0 0-2 0,0 0-1 16,0 0-2-16,0 0-6 0,0 0 0 15,0 0 4-15,0-9-4 0,0 9 4 0,17 0-6 16,-17 0-1-16,17 0 0 0,-17 0-2 0,16 0-2 16,-16 0 2-16,17 0-3 0,-1 0-2 15,1 0 2-15,-17 0-3 0,16 9 3 0,-16-9 1 16,17 19-5-16,-17-19 5 0,16 0-2 16,-16 0 6-16,0 18 6 0,17-18-3 0,-17 0 2 15,0 0-1-15,0 19-5 0,0-19 3 0,0 0-1 16,0 0-3-16,0 9-3 0,-17 1 0 15,17-10 0-15,-16 9-2 0,16 0 1 0,-17-9-3 16,17 10-2-16,0-1 3 16,-16-9 1-16,16 9-2 0,0-9 1 15,0 19-4-15,0-19 8 16,0 0-2-16,0 0 3 16,16 0-4-16,-16 0 3 0,17 0-4 15,-17 18-1-15,16-18 4 0,1 0-2 0,-17 0 0 16,16 0-5-16,1 0 6 0,-1 19-1 0,-16-19-4 15,17 0-1-15,0 0 4 0,-17 9-3 16,16-9 3-16,-16 10 1 0,17-1-2 16,-17 0 2-1,0-9 1-15,0 10-1 0,0-10 1 16,0 0 6-16,0 18-1 0,0-18-1 0,0 0-4 16,0 0 6-16,0 0-4 0,-17 0-1 15,17 0 1-15,0 19 1 0,-16-19-5 0,16 0 3 16,-17 0-2-16,17 0 3 0,-17 0 2 0,17 0-10 15,-16 0 3-15,-1 0 1 0,1 0 3 16,-1 0-4-16,1 0 2 0,-1 0 0 16,1 18-4-16,-1-18 2 0,1 0 0 15,-1 0-5-15,1-18 6 0,-1 18-4 0,0 0-2 16,1 0 3-16,-1 0-3 0,1 0-7 0,-1 0-12 16,17 0-17-16,-16 0-25 0,-1 0-18 15,17 0-11-15,0 0-1 0,0 0 5 0</inkml:trace>
  <inkml:trace contextRef="#ctx0" brushRef="#br3" timeOffset="-45199.27">30344 7255 18 0,'0'0'14'0,"0"0"-4"0,0 0-3 16,0 0-4-16,0 0 2 0,0 10 1 16,0-10 0-16,0 9 2 0,0-9-1 0,0 9-3 15,-16 1 2-15,16-1 6 0,0 0 4 0,0-9-4 16,0 19 2-16,0-19 6 0,16 18 1 16,-16-18 4-16,0 19 2 0,17-19 6 15,-17 9 3-15,16-9 1 0,-16 10-10 0,17-1 1 16,0-9 3-16,-1 0 0 0,1 9 5 0,-1-9-6 15,-16 0-6-15,17 0 5 0,-1 0 0 16,1 0 0-16,-1 0 8 0,1 0 4 0,-1 0 5 16,-16 0 5-16,17-9 2 0,-17 9-7 15,16-9-4-15,-16-1-6 0,17 10 7 0,-17-9 14 16,17 9-9-16,-17-19-9 0,0 19 5 0,0-18 13 16,0-1-3-16,-17 10-13 0,17-10-16 15,-17 10-3-15,1 0-6 0,16-1-10 0,-33 1-8 16,16-10 2-16,1 19-2 0,-1 0 2 0,1-18-7 15,-17 18 2-15,16 0 1 0,1 0-6 16,-1 0-15-16,0 0-21 0,1 0-51 0,-1 0-50 16,1 18-22-16,-1-18-22 0,1 0 4 15,16 19-1-15,-17-19 33 0</inkml:trace>
  <inkml:trace contextRef="#ctx0" brushRef="#br5" timeOffset="-35658.26">19976 8493 24 0,'0'-10'22'0,"-16"10"-7"0,16 0-5 15,0 0-4-15,0-9 5 0,0 9 2 16,0 0 0-16,-17 0 2 0,17-9 2 15,0 9-2-15,0 0 1 0,0 0-3 0,0 0 3 16,0 0-1-16,0 0-4 0,0 0 0 0,0 0-4 16,0 0-2-16,0 0-3 0,0 0 1 15,0 0-1-15,0 0 0 0,0 9 2 16,0-9 3-16,0 9 10 0,0-9-2 16,0 10-4-16,0-1-2 0,17 9-6 0,-17-18 0 15,0 19 7-15,16-19 22 0,-16 19-15 0,0-19-3 16,17 9-7-16,-17 0-3 0,0 1 0 15,16-1 19-15,-16 0 2 0,17 0-12 0,-17 1-5 16,33 8-4-16,-33-18 5 0,0 19 33 16,0 0-17-16,33-19-10 0,-33 9-7 0,0 0 6 15,0 10 33-15,16-10-14 0,1 10-13 16,-17-1-6-16,16 1-9 0,1-1 0 0,-17-18 1 16,16 19 53-16,-16 0-15 0,17-1-20 15,0 10-10-15,-17-28-8 0,16 19-3 0,1-1 3 16,-17 1-4-16,33 0-2 0,-33-1 7 15,0 10 21-15,33-9 19 0,-33-1-24 0,0-8-5 16,16 8-9-16,1 1-5 0,-1-1 0 0,-16 1 2 16,17 0-8-16,-1-1 9 0,1 1 21 15,0-1-1-15,-17 1-11 0,16 9-6 0,1-9-3 16,16-19-5-16,-33 18 2 0,0 1-1 0,33-10 1 16,-33 10 2-16,16-10-6 0,1 19 2 15,-1-28 6-15,1 18-11 0,-1 1 11 0,-16-10-6 16,17 1 1-16,0 8 6 0,-1-8-7 15,1 8-5-15,16 1 5 0,-33-1 4 0,33-18-6 16,-33 19-5-16,0-10 9 0,16 10-4 0,-16-10-2 16,17 1 4-16,-1 8-2 0,-16 1 1 15,17-19 4-15,-17 18-8 0,16-8 3 0,1-1 0 16,-17 0 0-16,16 1 0 0,-16-1 2 16,34 9-5-16,-34 1 3 0,0-19-4 0,0 19 6 15,0-1-2-15,33-18 1 0,-33 10 1 0,0-1-2 16,0 0 0-16,0 0-2 0,0 10 2 0,33-10 4 15,-33 10-4-15,0-19-2 0,0 19 4 16,0-1-2-16,0-18 0 0,16 9 2 16,-16 1-2-16,0-1-3 0,17 0 4 0,-17 1 1 15,0 8-4-15,16 1 2 0,-16-19 0 0,0 18 0 16,17-18 2-16,-17 19-7 0,0-19 6 16,16 9-3-16,-16 1 2 0,0-1 0 0,0 0 4 15,17 1-4-15,-17-1 3 0,0 0 0 16,0 10-3-16,16-19 8 0,-16 18 5 0,0-18-7 15,34 0-1-15,-34 19 2 0,0-19-6 0,0 9 4 16,0 1-5-16,0-1 5 0,0-9-2 16,0 9-5-16,0 1 2 0,33-1 0 0,-33 0 2 15,0-9 3-15,0 19-4 0,0-19-1 16,0 0 3-16,0 18-2 0,33-18 6 0,-33 19-3 16,0-19-4-16,0 9 0 0,0-9 0 0,0 10 0 15,0-1 3-15,16 0-2 0,-16 0-1 16,0 1 0-16,0-10 8 0,17 9-8 0,-17 10 0 15,0-19 2-15,16 18-1 0,-16-18-1 0,17 19 0 16,-17-19 0-16,0 9-2 0,0 0 7 0,16 1-5 16,-16-1 0-16,0 0 1 0,0 1-3 15,17-1 2-15,-17-9-2 0,0 19 5 0,16-19-3 16,-16 18 4-16,0-18 0 0,0 19-10 0,0-19 12 16,33 9-6-16,-33 0 0 15,0-9-5-15,0 10 1 0,0-1 9 0,0-9-3 16,0 9-1-16,0 1-4 0,0-10 6 0,0 9-3 15,34 9-2-15,-34-18 4 0,0 0-2 16,0 19-2-16,0-19 6 0,0 0-4 16,0 19-4-16,0-19 9 0,0 0-8 15,0 9 1-15,0-9 4 0,0 9-2 16,16-9 0-16,-16 10 2 0,0-10-1 0,0 9 6 16,0-9-11-16,0 9 4 0,0-9 6 15,17 10-8-15,-17-10 5 16,0 0 0-16,0 9 2 0,0-9-1 15,0 0-2-15,0 0 4 0,0 0-2 0,0 0 1 16,0 0 0-16,0 0-7 0,0 0 5 16,0 0 0-16,0 0-13 0,0 0 13 0,0 0-8 15,0 0 7-15,0 0-8 0,0 0-1 0,0 0-44 16,0-9-102-16,-17-1-74 0,17 10-36 0,-16-18 17 16,16-1-138-16</inkml:trace>
  <inkml:trace contextRef="#ctx0" brushRef="#br5" timeOffset="-33876.33">21795 10678 10 0,'-16'0'14'15,"16"19"4"-15,0-19-3 0,0 0-4 0,0 0-3 16,0 0-2-16,0 0-1 0,0 0 0 0,0 0-1 16,0 0 1-16,0 0 0 0,0 0 4 15,0 0-1-15,0 0 1 0,0 0 3 16,0 0 1-16,0 0 4 0,0 0 2 0,0 0 6 16,0 0 3-16,0 0 9 0,0 0 3 0,0 0 0 15,0 0 3-15,0 0-1 0,0 0 3 0,0 0-5 16,0 0-3-16,0 0-7 0,0 0-1 15,0 0-4-15,0 0-2 0,0-19 4 16,0 19-6-16,0 0 0 0,16 0-5 0,-16-18 1 16,0 9-4-16,17-1 8 0,-17 1-3 0,16 0-5 15,-16-1 1-15,17-8 2 0,-17 18-3 0,16-19 6 16,1 0 1-16,-17 19-1 0,16-27-3 16,1 17-2-16,-1-8 2 0,17-1 1 0,-33 10-1 15,0-10-6-15,33 1-8 0,-33-1 5 0,17 0-6 16,0 1-1-16,-1-1 2 0,1-9-1 15,-1 10-1-15,1-1 3 0,-1-9-2 0,1 0 0 16,-1 19-1-16,17-28-2 0,-33 9 0 0,0 0 4 16,33 0-2-16,-33 9 5 0,17 1-5 15,0-19-2-15,-1 9 2 0,1 9 0 0,-1-18 4 16,-16 9-6-16,17 0 2 0,-1 9 0 16,1-8 2-16,-1 8-2 0,-16-18 4 0,33 9-6 15,-33 9-3-15,33 1 7 0,-33-20-2 0,0 20 0 16,17-1-4-16,0-9 8 0,-17 10-2 15,16-1-2-15,1 1 1 0,-1-1-4 0,-16 0-1 16,17 10 4-16,-1-10 2 0,1 1 1 0,-17-10-5 16,16 9 2-16,17 1 0 0,-33-1 2 15,33 0-2-15,-33 1 0 0,0-1 0 0,17 1-2 16,-17-1 2-16,16 0 1 0,1 10 1 0,-17-9-6 16,17-1 2-16,-17 0 2 0,16 1 4 15,-16 8-2-15,17-8-2 0,-17-1-2 0,16 19 2 16,-16-18-2-16,17-1-1 0,-17 0 3 15,16 1 3-15,-16 9-3 0,33-10-4 0,-33 10 11 16,0-1-12-16,0-8 5 0,0-1 4 0,0 19-2 16,33-19-2-16,-33 1-4 0,0 9 4 0,0-1-2 15,0-8 2-15,0 8 3 0,17 10 0 16,-17-18-6-16,0 18 3 0,16-19 0 0,-16 19-2 16,17-18 2-16,-17 8 0 0,17-8 1 15,-17 8-1-15,0 1 0 0,16 0 0 0,-16-1 3 16,17 10-5-16,-17-18 3 15,0 18-5-15,16-19 4 0,-16 1-3 0,17 8 5 0,-17 1-6 16,0 0 9-16,16-10-5 0,-16 10-2 16,33 0 4-16,-33 9-2 0,0-19 0 0,0 0 0 15,33 19 3-15,-33-18-7 0,0 8 4 16,0 1 1-16,0 0 1 0,17 0 0 0,-17-1-2 16,16 1-3-16,-16 0 1 0,0 9 4 0,17-19-4 15,-17 19 2-15,17-19 1 0,-17 19 1 16,0-18-2-16,16 9-3 0,-16-1 3 0,0 1 4 15,0 0-6-15,17 9 2 0,-17-10 0 16,0 1 0-16,0 0-2 0,16 9-3 0,-16 0 5 16,0-19 4-16,0 19-3 0,0 0-1 0,17-19 0 15,-17 19-5-15,0 0 9 0,0 0-1 16,0-18 2-16,0 18-8 0,16-9 3 0,-16 9-3 16,0-10 3-16,0 10-2 15,0 0 3-15,0-9-1 0,33 9 0 0,-33-9 0 16,0 9-2-16,0 0 5 0,0 0-6 15,0-10 0-15,0 10 7 16,0 0-4-16,0 0 1 16,0 0-1-16,0 0-3 15,0-18 4-15,33 18 2 16,-33 0-5-16,0 0 3 0,0-19 3 16,0 19-6-16,0 0 2 0,0 0-2 15,0-18 4-15,17 18 1 0,-17 0-6 0,16-19 3 16,-16 19 1-16,0-9 2 15,17-1-3-15,-17 1 1 16,0 9-5-16,0 0 7 0,0 0-2 0,0-9-1 16,0 9 3-16,0 0-7 15,0 0 1-15,0-10 6 0,0 10-1 16,16 0-2-16,-16 0-3 0,0 0 1 16,0 0 5-16,0 0-3 15,0 0 3-15,0 0-6 0,0 0 8 16,17 0-5-16,-17-18-3 15,0 18 0-15,0 0 5 0,0 0-5 16,0 0 5-16,0 0-1 0,0 0 0 0,0 0-1 16,0 0-2-16,0 0-2 0,0 0 6 15,0 0 1-15,0 0-7 0,0 0 0 16,0 0 1-16,0 0-3 0,0 0 1 16,0 0-2-16,0 0 2 15,0 0-9-15,0 0-76 0,0 0-56 0,0 0-37 16,0 0-16-16,0 18 25 0</inkml:trace>
  <inkml:trace contextRef="#ctx0" brushRef="#br5" timeOffset="-31643.06">27219 8055 15 0,'0'0'19'0,"0"-18"-1"16,0 18-7-16,0 0-4 0,0 0-1 15,0 0 2-15,0 0 3 0,0 0 4 0,0 0-3 16,0-19-2-16,0 19-3 0,0 0 3 0,0 0 1 16,0 0 1-16,0 0 1 0,0 0-5 15,0-9 0-15,0 9 1 0,0 0 0 0,0 0-4 16,0 0 5-16,0 0 1 0,0 0-5 15,0 0-3-15,0 0 0 0,0 0-1 0,0 0 13 16,0 0 1-16,0 0 3 16,0 0-2-16,0 0-4 0,0 0-3 0,0 0-3 15,0 9-3-15,0-9 4 0,0 0-1 0,0 19-3 16,0-19 2-16,-17 0 0 0,17 18 1 16,0-18 0-16,-16 19-4 0,16-19 3 0,-17 19-5 15,17-19 17-15,-16 18 7 0,16-9-8 16,-17 10-7-16,1 0-2 0,16-1 2 0,-17 1 10 15,1-1 4-15,16 1-9 0,0 0-3 16,-33 9-4-16,33-10-3 0,-17 19-2 0,1-18-1 16,-1 9 1-16,1 9 0 0,16-18 16 0,-17 18 18 15,0-9-11-15,1 9-11 0,-1-9-9 16,1 0 7-16,-1 0 13 0,1 9 0 0,16-9-2 16,-33 0-6-16,16 0 1 0,17 9 2 15,-16-19-1-15,-1 10 0 0,1 0-3 0,-1 0-6 16,0-9-1-16,1-1-4 0,16 10-4 0,-17-9 0 15,1 18-1-15,-1-18-1 0,17-1 0 16,-16 10 10-16,16-9 4 0,0 18-6 0,-33-18-4 16,16 9 2-16,17-10-6 0,-16 10 8 0,-1 0-8 15,17-9 3-15,-16-1 0 0,16 10-3 16,-17-9 0-16,17 18 2 0,-17-19-2 0,17 1 6 16,-16 0-8-16,-1-1 5 0,17 1-2 15,-16 9-1-15,16-10 0 0,-17 1 3 0,1-10-1 16,16 10 2-16,0 0 1 0,0-1 5 15,-33 1 0-15,16-1 1 0,17-8-6 0,-16 8-1 16,16 1 0-16,-17-1-4 0,17 1 2 0,-16 0 2 16,16-1-4-16,-17-8-3 0,1 8 6 0,16 1-3 15,-17-1 1-15,17 1-1 0,-17 0 2 16,17-1 0-16,0-9 1 0,-16 1-5 0,16 8 4 16,-17 1-2-16,17-10-3 0,0 10 4 15,-16-1-1-15,16 1 5 0,0-19-8 0,0 19 3 16,0-10 2-16,0 0 4 0,-33 1-5 0,33 8-3 15,0 1 7-15,-17-19-5 0,17 18-3 0,0-18 3 16,-16 19 2-16,16-10 4 0,0 1-6 16,-17-1 0-16,17 0 4 0,0 1-2 0,0-1 2 15,0 0-4-15,-16 10 0 0,16-19 1 0,0 18 2 16,0-18-1-16,0 0-12 0,-17 19 12 16,17-19 2-16,0 9-4 0,0 1 5 0,0-1-10 15,0-9 2-15,0 9 5 0,0 0-4 16,-16 1 6-16,16-10-1 0,0 9-3 0,0-9-2 15,0 19 0-15,0-19 0 0,0 0 5 0,0 18-3 16,-17-18 2-16,17 0-5 0,0 19 1 0,0-19 7 16,0 0-5-16,0 0-3 0,0 9 9 15,-17-9-6-15,17 9 0 0,0-9-6 16,0 10 7-16,0-10 1 0,0 9-1 16,0 0-5-16,0-9 7 0,-16 10-3 15,16-10 3-15,0 9-5 16,0 10 4-16,-17-19 1 15,17 0-7-15,0 0 2 0,0 18 2 0,-16-18 2 16,16 0-2-16,0 0-2 16,0 0 3-16,0 19-1 15,0-19 2-15,0 0 1 0,0 0-5 16,0 0 4-16,0 0-1 0,0 0-5 16,0 9 7-1,0-9-2-15,0 0-5 0,0 9 7 16,0-9-6-16,0 0 7 0,0 0-9 15,0 0 7-15,-33 10-1 0,33-10 2 16,0 0-6-16,0 9 0 16,0-9 4-16,-17 0-5 15,17 0 6 1,0 0-6-16,0 9-3 0,0-9 5 0,0 0-7 16,0 0-2-16,0 0-5 0,0 0-52 0,0 0-48 15,0 0-57-15,0-9-14 0,0 9 9 16,0 0 22-16</inkml:trace>
  <inkml:trace contextRef="#ctx0" brushRef="#br5" timeOffset="-28813.73">30311 7934 6 0,'0'0'14'0,"0"0"8"15,0-18-3-15,0 18-6 0,0 0-1 16,0 0-4-16,0 0 1 0,17 0 6 0,-17-19 1 16,0 19 1-16,0 0-1 0,0 0-2 0,0 0-2 15,0 0 1-15,0-9 1 0,0 9 0 16,0 0-1-16,0 0 1 0,0 0-4 15,0 0-5-15,0 0-2 0,0 0-1 0,0 0 3 16,0 0 4-16,0 0 7 0,0 0 8 0,0 9 0 16,0-9 1-16,0 0-7 0,0 0-1 15,0 19-4-15,-17-19 4 0,17 0 2 0,0 18 2 16,0-18 2-16,-16 19 0 0,16-19 5 0,-17 19-6 16,17-10-2-16,0 0 14 0,-16 10-1 15,16 9-7-15,-17-10-10 0,1 1-5 0,16 0 0 16,-17-10-6-16,1 9 6 0,16 20 4 15,-17-20-4-15,1 1-3 0,-1-1-3 0,0 10-1 16,17 10 3-16,-16-20 3 0,-1 19 6 16,1-18 4-16,16 9-11 0,-17 9 0 0,1-18 0 15,16-1 0-15,-17 10-6 0,1 9 5 16,-1-18-2-16,17 0 1 0,-16 9 3 0,-1-1-5 16,1 1-2-16,16-9-3 0,-17 9 4 15,0 0-3-15,1 0 2 0,-1 9-3 0,1-19 0 0,16 1 0 16,-17 9 0-16,1-9 2 0,-1 18-6 15,1-19 6-15,-1 1 0 0,17 9 0 0,-16-10-5 16,-1 20 6-16,1-20 0 0,16-8 0 16,-17 18-7-16,0-10 4 0,1 10 4 0,16-9-1 15,-17-1-2-15,17-8-4 0,-16 8 3 16,16-9 0-16,-17 10 0 0,17 9 5 0,0-9-7 16,0-19 2-16,-33 18 0 0,33 1 0 0,-16-1 3 15,-1 1 0-15,17-10-3 0,-16 10 0 16,16-1 1-16,0 1-1 0,-17-10-3 0,17 10 4 15,-16 0 1-15,16-1-2 0,-17 1 0 16,17-1-2-16,-16-18 2 0,16 19 7 0,-17 0-7 16,17-10 5-16,-17 10-2 0,17-1-8 0,-16-18 5 15,16 19 0-15,0-1 2 0,-17-18 0 0,17 19-1 16,0-10 4-16,0 1-5 0,0 8 4 16,-33-9-4-16,33 10 1 0,-16 0 3 0,16-19-1 15,-17 18-6-15,17-8 3 0,0 8 2 16,-16-9-4-16,16 1 3 0,-17 8 2 0,17 1-3 15,0-19 0-15,-16 19-2 0,16-1 4 0,-17-18-5 16,17 19 3-16,0-10 4 0,-16 0-4 0,16 1-3 16,-17 8 8-16,17 1-3 0,0-19-5 15,-17 18 9-15,17-18-8 0,0 19 2 16,-16-19 0-16,16 9 3 0,0 1-7 0,-17-1 7 16,17 0-1-16,0 1 0 0,0-1-2 0,0 0-3 15,0 10 3-15,0-19 0 0,-33 18-5 0,33-18 11 16,-16 19-6-16,16-19-3 0,0 9 3 15,-17 1 2-15,17-10-1 0,0 9 1 0,-16 0-2 16,16 1 0-16,0-10-4 0,0 9 4 16,-17 0 4-16,17-9 2 0,0 19-6 0,0-19 4 15,0 0-7-15,0 0 5 0,-16 0-1 0,16 18 4 16,0-18-7-16,0 0 2 0,0 0-3 16,0 0 11-16,0 19-10 0,-17-19 0 15,17 0-1-15,0 0 6 0,0 0-1 0,0 9-2 16,0-9 1-1,0 10 5 1,0-10-8-16,0 0 4 0,-16 0-6 16,16 0 0-16,0 0 7 0,0 0 1 15,0 0-7-15,0 0-1 16,16 0 8-16,-16 0-2 0,0 0 0 16,0 0 0-16,0 0 1 0,0 0-6 15,0 0 7-15,0 0 1 16,0 0-9-16,0 0 7 15,0 0-5 1,0 0 4 0,0 0-4-1,0 0 5-15,0 0-5 0,0 0-1 0,0 0 0 16,0 0 6 0,0 0 2-1,0 0 1-15,0 0-1 16,0 0-1-16,0 0 0 0,0 0-1 0,0 9 1 15,0-9-1-15,0 0 1 0,0 0-1 0,0 0 3 16,0 9 0-16,0-9-2 0,0 0 0 0,0 0 0 16,0 9-2-16,0-9-5 15,0 0 5-15,0 10-2 0,0-10 4 0,0 0 0 16,0 0-1 0,0 9-3-16,0-9 1 0,0 0 2 0,0 0-5 15,0 0 6-15,0 0 0 0,0 19-1 0,-16-19-1 16,16 0 2-16,0 0-6 15,0 0 4-15,0 0-5 0,0 0 6 16,0 0-1-16,0 0-4 0,0 0 4 16,0 0 2-16,0 0-7 0,0 18 5 0,0-18-4 15,-17 0 2 1,17 0 2-16,0 0 0 0,0 0-5 0,0 0 4 16,0 19-1-16,0-19 2 15,0 0 0-15,-17 0-2 0,17 0 0 16,0 0 1-16,0 0-5 0,0 0 5 15,0 0 3-15,0 0-8 16,0 0 6-16,0 0-4 16,0 0 0-16,0 9 4 0,0-9-1 0,0 0 2 15,0 0-5-15,0 0 0 16,0 0 7-16,0 0-11 16,0 0 9-16,0 0-2 0,0 9 3 15,0-9-1-15,0 0-6 0,0 0 5 16,0 0 2-1,-16-9-3-15,16 9 5 0,0 0-8 16,0 0 7 0,0 0-2-1,0 0-6-15,0 0 9 0,0 0-9 16,0 0 1-16,0 0 5 0,0 0-2 16,0 0-4-16,0 0 1 15,0 0 4-15,0 0 1 0,0 0-1 16,0 0-6-16,0 0 2 15,0 0 0-15,0 0-2 16,0 0 1-16,0-9-1 16,0 9-53-16,0 0-48 0,0 0-56 0,0 0-31 15,0-19-8-15,0 19 15 0</inkml:trace>
  <inkml:trace contextRef="#ctx0" brushRef="#br5" timeOffset="-23035.31">17479 14353 2 0,'0'0'4'16,"0"9"-2"-16,0-9 4 0,0 0 3 0,0 0 5 15,0 0 1-15,0 0-2 0,0 0-2 16,0-9 1-16,0 9 1 0,0-10-1 0,0 10-1 16,0-9 0-16,0 9 1 0,0 0-2 15,0-9-2-15,0 9-2 0,-33 0 1 0,33-10-2 16,0 10 2-16,0 0-4 0,0 0-1 0,0 0 1 15,0 0-1-15,0 0 1 0,0 0-1 16,0 0-1 0,0 0 0-16,0 0-3 0,0 0-1 31,0 0-6-31,0 0-2 0,0 0-1 0,0 0-7 16,0 0-7-16,33 0-10 0,-33 0-50 15</inkml:trace>
  <inkml:trace contextRef="#ctx0" brushRef="#br5" timeOffset="-22053.29">19364 14027 160 0,'0'19'95'0,"0"-19"-17"0,0 0-20 0,0 0-9 15,0 0 0-15,0 0 8 0,0 0 13 0,-16 9 3 16,16-9-9-16,0 0-2 0,0 0-3 16,0 0 3-16,-17 0 6 0,17 0-6 0,0 0-18 15,0 0-6-15,0 0-8 0,0 0-8 0,0 9-11 16,0-9 0-16,0 0 2 0,0 0-4 16,0 0 0-16,0 10-2 0,0-10-3 15,0 0-3-15,0 0 1 0,0 0 3 16,0 0-9-16,0 0 2 0,0 0 4 15,0 0-4-15,0 0-1 0,-16 0-1 16,16 9-14-16,0-9-17 0,0 0-17 0,0 0-18 16,0 9-18-16,-17-9-15 0,17 0-15 15,0 9-31-15,0-9-12 0,0 0 8 0,-16 10 26 16</inkml:trace>
  <inkml:trace contextRef="#ctx0" brushRef="#br5" timeOffset="-20753.43">19232 14222 44 0,'0'10'20'0,"0"-10"-7"15,0 0-3-15,0 9-1 0,0-9 4 0,0 0 5 16,0 9 4-16,0-9 5 0,16 0 3 16,-16 0 2-16,17 0 0 0,0-9 1 0,16 9 3 15,-17-9 7-15,17-1-3 0,-16-8 1 0,16 8-4 16,0 1-8-16,-17-9 6 0,17 18 5 0,-16-19 9 15,0 0 5-15,-1 10 10 0,1-10 4 16,-17 10-1-16,0-9-4 0,0 8-2 0,0 1-10 16,0 0 4-16,-17-10-13 0,1 19-8 15,-1 0-7-15,17-19-12 0,-33 10 1 0,16 9-10 16,1 0-6-16,-17 0 9 0,33 9-7 0,-50-9-4 16,34 19 0-16,-17-19 7 0,16 19-5 0,-16-10 5 15,16 10-2-15,1-1-6 0,-17 1 1 16,33-10 3-16,-33 19-1 0,33-9-6 0,-17-10 10 15,17 9-8-15,0-8-3 0,0 8 10 16,0-8 0-16,17 8-6 0,16 1 5 0,-33-19 1 16,33 19-7-16,-17-19 5 0,1 0-1 15,16 0 0-15,17 0 2 0,-17 0-5 0,0 0 4 16,16 0-1-16,1-19-2 0,0 19-3 0,16-28 1 16,-17 19-10-16,1-10-5 0,16 10-5 0,-16-10-1 15,-17 1 6-15,16-1 9 0,-15 19-2 0,-1-28 12 16,0 9 0-16,0 1 1 0,-33 9-3 15,0-10 4-15,33 10 3 0,-33 9-2 0,0-19 5 16,0 19 9-16,-33 0 3 0,33 0-7 16,-33 0-2-16,16 0-2 0,1 0 0 0,-17 19 1 15,-1-19 4-15,1 9-5 0,17 10 3 0,-17-10-2 16,0 9-5-16,0 1-2 0,16-10 2 0,1 10-5 16,-1 0-4-16,0-19 4 0,17 18 0 15,0-9-2-15,0 1 0 0,0-1-4 0,0 0 7 16,17-9-1-16,0 10-5 0,-1-10-6 15,1 9-3-15,16-9-4 0,0 0-1 0,0-9-4 16,-17 9-2-16,1-10 0 0,16 10-2 0,0-9 3 16,-16 0-1-16,-1-1 3 0,1 1 8 0,16 0 7 15,-33 0-1-15,33-10 5 0,-33 0 4 16,0 10 1-16,0 0-2 0,0-1-3 0,0 1 6 16,0 0 0-16,0 0 11 0,0-1 2 15,0 1-3-15,0 9 6 0,0 0 1 0,-33 0-9 16,33 0-5-16,0 0-4 0,0 9-1 0,-33 1 0 15,33 8 2-15,0-9-2 16,-17 10 2-16,17 9 4 0,0-9-1 0,0-10 7 16,0 19 3-16,17-10-6 0,-17 10-1 0,0 10-1 15,33-11-2-15,-33 11 0 0,0-1-3 16,0 0-3-16,33 10 2 0,-33-10-2 0,0 9-3 16,0-9 8-16,0 10-9 0,0-19 4 0,0 9 0 15,0-9 0-15,0 0-6 0,0 0 16 0,0-10-6 16,0-8-4-16,-33-1 3 0,33 0 6 15,0-9-3-15,-33 0 3 0,33 0 1 0,-17-9-10 16,1 0 4-16,-1-10-2 0,1 0-2 16,-1-8 0-16,17-1 4 0,-17 0-4 0,1 0 0 15,16 0 3-15,0-9-6 0,0 0 3 16,0 9 3-16,16 0-8 0,-16-9 0 0,17 9-10 16,0 0-29-16,-1 0-23 0,1 9-19 0,-1 1-20 15,34-1-24-15,-50 0-17 0,33 1-6 0,-17 9 5 16,1 9 16-16,-1-19 22 0</inkml:trace>
  <inkml:trace contextRef="#ctx0" brushRef="#br5" timeOffset="-19405.73">20307 13860 7 0,'0'-10'14'0,"0"10"9"16,16-9 4-16,-16 0-1 0,17 9 4 0,-17-10 4 16,0 1 5-16,16 0 8 0,-16 9 8 0,0 0 5 15,0-19 1-15,0 19 4 0,-16 0-7 0,16-18-7 16,-17 8-8-16,1 10-4 0,16-9-10 15,0 0-5-15,-33 9-7 0,0-10 2 16,0 1 1-16,16 9 3 0,-16-9-3 0,0-1 6 16,0 10 2-16,0-9 4 0,0 0-4 15,0 9-1-15,0 0-3 0,-1 0-4 0,-15 0-11 16,16-19 2-16,0 19-11 0,0 0 4 0,-17 0-1 16,0 0-2-16,34 19-5 0,-50-19 4 0,16 0-3 15,0 9 5-15,1 0 0 0,16 10-2 16,-33-10-3-16,16 10 4 0,0 0-3 0,1-1 2 15,-34 10-3-15,34 0 5 0,-1 0-5 16,-16 9 0-16,0 0 6 0,16-9-1 0,17 28-2 16,-33-28-2-16,16 9 2 0,1 19 0 0,32-28-5 15,-16 18 9-15,0 1-4 0,0-10-4 16,16 0-1-16,1 10 9 0,-1-1-6 0,17-8 2 16,0 8-5-16,0 1 5 0,17-10 0 0,-1 0 0 15,1 0-3-15,16-9 6 0,0 0-6 0,0 0 5 16,17-10-5-16,-1 10 4 0,34-18-1 15,-33-1 2-15,32 0-2 0,1 1 0 0,0-10-5 16,16-10 5-16,-16 1 0 0,16 0 0 16,0-10 5-16,0 10-9 0,0-10 7 0,17 1-1 15,-17-10-5-15,1 0 3 0,-1 9 1 16,-17-9-3-16,18 10 6 0,-51-20-6 0,17 11 2 16,1-11 0-16,-1 1 3 0,-33 0 0 0,0 0 0 15,0-10-1-15,-16 10 0 0,-1-9 9 16,1-1 6-16,-17 0 8 0,0 1 10 0,-17 9 2 15,1-10 0-15,-1 10-3 0,0 0-6 16,-16 0-10-16,0 9 4 0,17 9-12 0,-17-18-5 16,-33 18-8-16,32 1 6 0,1-1-6 0,0 10-8 15,-16 9-20-15,16-19-23 0,0 19-21 0,-1 0-20 16,1 0-10-16,0 0-29 0,17 19-25 16,-17-19-13-16,33 9 7 0,-33 0 24 0</inkml:trace>
  <inkml:trace contextRef="#ctx0" brushRef="#br5" timeOffset="-18640">22341 13906 47 0,'0'0'35'0,"0"-18"-12"0,-17 8-4 16,17 10 6-16,-16-9 11 0,16 0 3 16,-17 9 0-16,17-10-8 0,-16 10-3 0,-1 0-5 15,1 10 2-15,-1-1-4 0,0 0 3 16,-16 19 0-16,33-9-2 0,-49-10-2 0,32 19 1 15,1-9-2-15,-1 8-5 0,1-8-3 0,-1 9-1 16,1-9-5-16,16-1-2 0,0 1 0 16,0-1-1-16,16 1 0 0,1 0-2 0,-1-10 0 15,17 0 3-15,-16 0-3 0,32-9 4 16,-16 10-3-16,-16-10 2 0,16 0-2 0,0-10 6 16,0 10-7-16,0 0 2 0,0-9 0 0,0 0 9 15,1 0 15-15,-18 9 16 0,1-19 14 0,-1 19 14 16,-16-19 2-16,17 10-9 0,-17-10-9 15,0 1-6-15,0 9-12 0,-17-10-6 0,17 10-3 16,-16-10-6-16,-1 19-12 0,1-19 2 16,-1 10-8-16,0-9-3 0,-16 18 1 0,0-10 3 15,0 1-9-15,0 9 2 0,0 0-7 0,0-9-12 16,16 9-23-16,-16 0-9 0,33 0-8 16,-49 9-16-16,32-9-10 0,1 0-25 0,-1 9-21 15,17-9-10-15,-16 0 5 0,16 10 17 0</inkml:trace>
  <inkml:trace contextRef="#ctx0" brushRef="#br5" timeOffset="-18123.5">22754 13729 112 0,'-16'-9'62'0,"-1"0"-29"16,-16-1-4-16,16 1 3 0,1 9 9 0,-1 0-8 16,17 0-6-16,0 0-9 0,-33 0-9 15,33 0-5-15,0 9-4 0,0 1 2 0,0-1-2 16,0 10 1-16,0-1-1 0,0 10 0 0,0-9 2 16,0 9 2-16,0-10-6 0,33 10 6 15,-33 0-3-15,0 9-3 0,17-9 5 0,-17 0-5 16,16 0 2-16,-16-9 0 0,17 9 2 15,-17-10-2-15,17 1 0 0,-17-1 1 0,0 1 2 16,0-19 8-16,0 19 12 0,0-19 17 0,0 0 18 16,0 0 7-16,0 0-11 0,0 0-16 15,0-19-8-15,0 19-15 0,0 0-6 0,0-28-3 16,0 19-6-16,0-1 0 0,16-8 3 16,1-1-6-16,-17 1 3 0,16 18 0 0,1-19-5 15,32 0 5-15,-49 10-3 0,33 0 7 0,-33 0-7 16,17 9 3-16,-1 0 0 0,1 0-4 15,0 9 4-15,-1-9 2 0,-16 9-2 0,17 0 1 16,-1 10-1-16,1 0 0 0,-17-19 3 0,16 9-3 16,-16 10 4-16,0-10 1 0,0 0 7 15,0 10 0-15,-16-10-1 0,16 0 0 0,-17 10-3 16,1 0-5-16,-1-19-3 0,1 9 2 0,-18 0-1 16,18 0-14-16,-1 1-13 0,17-10-26 15,-33 0-17-15,33 9-18 0,-33-9-19 0,17 0-11 16,16 0 3-16,-17-9 14 0</inkml:trace>
  <inkml:trace contextRef="#ctx0" brushRef="#br5" timeOffset="-17807.39">23068 14092 10 0,'17'-9'24'0,"-1"0"7"16,18 9-1-16,-18-10 0 0,17 1 1 0,-16 0-4 15,-1 9 3-15,17-19 2 0,-33 19 3 0,0 0 2 16,33-19 7-16,-33 10-4 0,0 0-6 0,0 0-8 15,0 9-8-15,0-10 3 0,0 1-7 16,0 0 5-16,0-1-2 0,0 10 1 16,0-9-1-16,0 9-1 0,0-9-4 0,-33 9 8 15,33 0-2-15,0 0 4 0,0 0-4 0,0 0-7 16,0 0-7-16,-33 0-2 0,33 0-1 0,0 0-1 16,0 9 2-16,0 0 3 0,0 1 2 15,0-1 7-15,0 0 5 0,0 10 3 0,33-10 2 16,-33 19 9-16,0-9 2 0,0-10 1 15,33 10-7-15,-33-1 3 0,0 1-9 0,17-1-3 16,-17 20-6-16,16-29-8 0,-16 9-1 0,17 1 1 16,-17 0-3-16,0-1 6 0,-17 1-12 0,17 0-32 15,-16-1-33-15,-1 1-26 0,17-1-33 16,-33-8-30-16,33-1-21 0,-33 0 11 0</inkml:trace>
  <inkml:trace contextRef="#ctx0" brushRef="#br5" timeOffset="-17623.25">23068 13813 153 0,'0'-9'61'0,"0"-10"-29"0,0 1-15 0,0 8-5 16,0-8-6-16,0 8-6 0,0 1 0 15,0 0-4-15,0 9-17 0,0 0-14 16,0 0-15-16,0 0-10 0</inkml:trace>
  <inkml:trace contextRef="#ctx0" brushRef="#br5" timeOffset="-16823.54">23531 14167 157 0,'0'-19'85'15,"0"19"-35"-15,17 0-4 0,-17-19 6 0,16 10 10 16,-16 0 2-16,17-1-2 0,0 1-9 16,-1-9-7-16,1 8-10 0,-1-8 3 0,17 18-3 15,-33-19-3-15,17-9 3 0,-1 19-8 0,-16-10-3 16,17 10 6-16,-1-10 13 0,-16 10-7 0,0 0 2 16,0 9-5-16,0-19-11 0,0 19 1 15,-16-18-6-15,16 18-7 0,-17-10-6 0,17 10-3 16,-16 0-2-16,-1 0 3 0,17 0-6 0,-33 10 3 15,17 8-2-15,-1-18 2 0,-16 19 0 16,33-19 0-16,-17 9-2 0,1 10 2 0,-1-10-7 16,17 10 7-16,-16-1 0 0,16-9 0 15,0 10-5-15,0 0 2 0,0-10 5 0,16 0-1 16,-16 10-1-16,17-10 2 0,-1 0 4 16,1 1 0-16,0-10-6 0,-1 9 0 0,17-9-3 15,0 0-2-15,-16 0-12 0,16 0 2 0,0-9 2 16,16-1 3-16,-15 1-16 0,15 0-2 15,-32 0 0-15,16-10 7 0,0 10 2 0,0-10 5 16,0 0 12-16,-16 1-3 0,-1-1 5 0,17 1 0 16,-33-1-4-16,17 10 6 0,-17-10 1 15,0 1-3-15,0 8 6 0,0 1 11 0,0 0 12 16,0-1-2-16,0 10-1 0,-17 0-14 0,17 0-7 16,0 0-8-16,0 0 5 0,0 0-4 15,-33 10 3-15,33-1-3 0,0 10-2 0,-16-1 4 16,16-18 5-16,0 19 1 0,0-19-9 15,16 9 3-15,-16 0 3 0,33 1-1 0,-33-1-1 16,0 0-1-16,17 1 5 0,-1-10-2 0,1 9-3 16,16-9 2-16,-17 0-2 0,17 0 1 15,-16 0-8-15,16 0-25 0,0-9-13 0,-16 9-14 16,16-10-7-16,-17 1-8 0,1 0-2 0,-1-1 9 16,1 1 13-16,-1 0 15 0,-16-10 17 15,17-18 6-15,-17 18 9 0,0-9 4 0,0-9-1 16,0 9 1-16,0-9 5 0,0 9 0 0,-17-9-1 15,17 0 12-15,-16 9 3 0,16 0 5 16,-17 9 5-16,17 1 4 0,-16-1 5 0,16 10 8 16,0 0-6-16,-17-1 0 0,17 10-12 15,-16 0-11-15,16 0-13 0,-17 0 4 0,17 10-3 16,0-1 0-16,0 0-6 0,0 10 4 0,-16-10 2 16,16 19-2-16,16-19 10 0,-16 10 2 0,0 9 7 15,0-10 7-15,17 1 2 0,-17 9 0 16,16-10-6-16,-16 10-4 0,17 0-8 15,-17 0-4-15,16-9 0 0,1-1-6 0,-17 10 0 16,16-9 2-16,1 0-2 0,-17-1-49 0,33 1-33 16,-33-1-26-16,0 1-30 0,0-10-17 15,0 1 3-15,0-1 25 0,33-9 23 0</inkml:trace>
  <inkml:trace contextRef="#ctx0" brushRef="#br5" timeOffset="-16673">24474 13804 95 0,'0'0'79'0,"0"-19"-17"16,0 19-14-16,0-18-8 0,0 8-5 16,0 1-14-16,33 9-10 0,-33-9-5 0,0-1-6 15,33 1 4-15,-33 0-7 0,17-1-5 16,-1 10-24-16,1-9-29 0,16 0-21 0,-17 9-11 16</inkml:trace>
  <inkml:trace contextRef="#ctx0" brushRef="#br5" timeOffset="-15856.9">25863 13543 30 0,'17'-9'37'0,"-1"0"5"16,-16-1 7-16,0 1 3 0,0 0 0 15,0 9-3-15,0-9-11 0,-16-1-4 0,-1 10-13 16,0-9-5-16,1 9-8 0,-1 0 0 15,1 0 7-15,-34 9 4 0,17-9-1 0,0 10 2 16,0-1-2-16,17 0-7 0,-18 0-1 0,18 10-6 16,-17-10 0-16,16 10-3 0,1-10-1 15,16 1 3-15,-17 8-1 0,17-9 3 0,17 10 1 16,-1-10-4-16,1 1 6 0,16 8 1 16,-17 1 2-16,18-19-2 0,-1 9-6 0,0 0 2 15,16 1 1-15,1-1-3 0,-34 0-3 0,17 1 5 16,1-1-3-16,-1 0-2 0,0-9 0 15,-17 10 0-15,1 8 5 0,-17-18 5 0,33 0 20 16,-33 0 6-16,0 0 17 0,0 0-3 16,0 19-4-16,0-19-8 0,-33 0-9 0,16 0-12 15,1 0-7-15,-1 9-5 0,-16-9-3 0,17 0 3 16,-18 9-1-16,1-9-4 0,17 0 2 0,-17 0-1 16,0 0-4-16,16 0 3 0,-16 0-12 15,0 0-20-15,0 0-19 0,16 0-14 0,1 0-11 16,-17-9-23-16,0 9-21 0,16-9-12 15,1 9 1-15,-1 0 15 0</inkml:trace>
  <inkml:trace contextRef="#ctx0" brushRef="#br5" timeOffset="-15608.3">26078 13348 123 0,'-17'0'56'16,"1"-9"-18"-16,16 9-3 0,-17 0-3 0,1 0-10 15,16 9-9-15,0 0-3 0,0 1 3 0,0-1 6 16,0 10 2-16,0-1 4 0,0 10 9 0,0-9-9 16,0 9-1-16,0-1-3 0,0 1-6 15,16 0-5-15,-16-9-3 0,17 9-2 16,-1 0-3-16,1 9-2 0,0-19 3 0,-17 1-3 15,16 9-17-15,-16-9-38 0,17-1-27 0,-17 1-26 16,0-1-6-16</inkml:trace>
  <inkml:trace contextRef="#ctx0" brushRef="#br5" timeOffset="-15175.37">26028 13701 81 0,'-16'-9'60'0,"16"0"-26"16,0 9-17-16,0-19-5 0,16 1 1 0,-16 8 2 16,17 1-4-16,-1 0-2 0,18-1 2 15,-18 1-2-15,1 0-4 0,16 0-2 0,0 9-3 16,0 0 0-16,-17 9 1 0,1-9-1 0,-1 9 0 16,1 0 4-16,0 1 3 0,-1-1 4 15,-16 10 4-15,17-10 3 0,-17 19-2 0,0-28 2 16,0 18-4-16,16-8-2 0,-16-1-1 15,0 10 1-15,0-10 1 0,17 0 1 0,-17 1 4 16,0 8-1-16,16-18 6 0,1 19 5 0,-17-19-1 16,33 0-7-16,-33 0-5 0,33 0-4 0,-17 0-3 15,1 0 0-15,-1 0-6 0,1-19 5 16,0 19 10-16,-1 0 11 0,1 0 16 16,-1-18 7-16,-16 8-3 0,17 1 3 0,-17-10-17 15,0 10 2-15,0-10-8 0,0 10-5 0,-17 0-1 16,17-10-4-16,-16 1-9 0,-1 8 3 0,1 1-12 15,-1 0 1-15,0-1-1 0,1 1 6 16,-17 9-9-16,16-9 3 0,1 9 0 0,-34 0-3 16,34 0 0-16,-17 0-28 0,0 0-15 0,16 0-20 15,-16 9-17-15,16-9-27 0,1 0-16 16,-17 0-12-16,16 9 2 0,17-9 12 0,-16 0-64 16</inkml:trace>
  <inkml:trace contextRef="#ctx0" brushRef="#br5" timeOffset="-14459.25">26624 13618 39 0,'0'-10'40'0,"33"10"-4"0,-33 0-3 16,0-9-1-16,0 9-1 0,16 0-1 15,-16-9-3-15,17 9-4 0,-1 0-2 0,-16 0-7 16,17 0-2-16,-1 0-5 0,1 0 3 0,0 0-5 16,-1 9 3-16,1-9-2 0,-17 9-2 15,16 1 3-15,1-1 5 0,16 0-3 0,-33 10 3 16,16-10-1-16,1 10-4 0,-17-10-4 0,16 10 2 16,-16-10 2-16,17 10-5 0,-17-1 7 15,0-8-2-15,0 8 3 0,0-18 2 0,0 19 3 16,0-19-2-16,0 9 1 0,0-9 13 15,0 9 13-15,-17-9 10 0,17 0 3 0,0 0-2 16,0 0-2-16,-16-9-7 0,16 0 6 0,0 9-1 16,0 0 4-16,-17-19-14 0,17 1-2 0,0 8-15 15,0-8-10-15,0-1-2 0,0 0-1 16,0 1-5-16,17-10-8 0,-17 0-6 16,16 9-25-16,-16 1-22 0,17-1-24 0,-17 10-1 15,16-10-2-15,1 10 8 0,0 0 1 0,-1 9 2 16,-16 0-4-16,17 0 3 0,-1 9 8 0,1-9 9 15,16 9 17-15,-33 10 15 0,33-19 16 16,-17 9 3-16,17 1 6 0,0-1 0 0,1-9 2 16,-1 9 2-16,0-9 7 0,-17 0 9 15,17 0 5-15,-16 0 6 0,16 0 11 0,-17-9 6 16,-16 9 9-16,17-9 4 0,0 9-3 0,-17-10 7 16,0 1-5-16,16 9 0 0,-16-19-1 15,0 10-4-15,-16 0-11 0,16-1-6 0,0 1-10 16,-17 0-7-16,0 0-7 0,1-1 1 0,-1 1-5 15,1 0-2-15,-1-1 4 0,-16 10 8 16,17 0 0-16,-17 0 9 0,16 0-1 0,-16 0-13 16,16 10 1-16,-16-1-5 0,17 0-5 0,-1 10 0 15,-16-10-4-15,33 10 0 0,-16-10 0 0,16 19 0 16,0-19 0-16,0 10 3 0,0 9 3 16,0-10-2-16,16-8 3 0,1 8-1 0,-1 1-4 15,17-10 5-15,-16 0-5 0,16 1 1 0,0-1 0 16,17 0-1-16,-34-9-2 0,17 0-24 15,0 0-28-15,0 0-9 0,1 0-15 0,-18 0-34 16,34 0-42-16,-34-9-20 0,17 9 3 16,-16-9 24-16</inkml:trace>
</inkml:ink>
</file>

<file path=ppt/ink/ink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3-07-29T13:52:27.269"/>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FFC000"/>
    </inkml:brush>
  </inkml:definitions>
  <inkml:trace contextRef="#ctx0" brushRef="#br0">1406 4418 13 0,'0'0'4'0,"0"0"-2"0,0 0 3 15,0 10 5-15,0-10-2 0,0 0-3 16,0 18 4-16,0-18 5 0,0 0 9 0,0 0 8 16,33 0 5-16,-33 0 5 0,0 0 3 15,33-18 4-15,-33 18 0 0,0-10 3 0,16 1-1 16,17 0-7-16,-33 9 1 0,33-19-6 16,-33 1 5-16,34 18 2 0,-34 0 11 0,0-19-2 15,0 19-3-15,0 0-7 0,0-19-13 16,0 19-10-16,0 0-4 0,0 0-2 15,0-18-6-15,0 18-4 0,0-10 3 0,0 10-7 16,0-9-1-16,0 9 3 0,0-9-5 16,0 9 7-16,0 0-9 0,0-19 4 15,-34 19-2-15,34 0 4 0,0 0-5 16,0 0 1-16,-33 0 2 0,33 0-4 16,0 0 7-16,-33 0-5 0,33 19-1 0,-16-19 0 15,16 0 3-15,0 9 6 0,-33 0-9 16,33 1 3-16,0 8 0 0,-33-18-2 0,33 19 0 15,0 0 2-15,0-1 2 0,0 1-4 0,0-10 0 16,0 10 3-16,0-1-1 0,0 1 3 16,0-1-2-16,0 1-5 0,0 0 4 15,33-19-2-15,-33 18 2 0,0-8-3 0,33 8 7 16,-33-18-4-16,16 0 0 0,17 0 1 16,0 0 2-16,1 0 0 0,-1 0-7 0,-33 0 4 15,33-18-5-15,0 8-14 0,-17 1-35 16,17 0-38-16,-33 9-33 0,33-19-5 15,0 0 7-15,-33 19 9 0,34-18 6 0</inkml:trace>
  <inkml:trace contextRef="#ctx0" brushRef="#br0" timeOffset="314.39">1802 4158 40 0,'-33'-19'18'0,"33"19"0"16,0-18 1-16,0 18 4 0,0-19-2 16,0 19 2-16,33 0-3 0,-33 0 4 0,0 0 5 15,34 0 4-15,-34 0 5 0,33 0-4 16,-33 0-8-16,49 19-12 0,-49-19-4 0,33 18 10 16,0 1-7-16,-33 9-2 0,33-10-3 0,-33 20-3 15,0-20 2-15,34 10 1 0,-34 9 6 16,0-18 7-16,0 18 1 0,0-18 0 0,-34 27-3 15,34-27-8-15,-33-1-6 0,33 20 0 16,-33-20-5-16,33 10 0 0,-33-9 0 16,33-1 2-16,-16 1 2 0,-17 0-4 15,0-10-9-15,33 9 1 0,-34 1-29 0,1 0-32 16,33-19-21-16,-33 0-9 0,0 18-1 0,17-18-74 16</inkml:trace>
  <inkml:trace contextRef="#ctx0" brushRef="#br0" timeOffset="4460.53">3390 4121 37 0,'0'0'27'15,"0"0"-7"-15,0-19 1 0,0 19 4 16,0 0 6-16,0-19-2 0,-17 19-7 0,17 0-8 16,0 0-1-16,0 0-6 0,0 0-2 0,0 0-4 15,-33 0 1-15,33 0 0 0,-33 19-1 16,33-19-1-16,-33 19 2 0,33-19-2 16,0 18 0-16,-33 1 0 0,33-10 2 15,0 10-1-15,-33-1-1 0,33 1 0 0,0 0 2 16,0-1 1-16,0 1 0 0,0-10 1 15,0 0-1-15,0 19 0 0,33-28-1 0,-33 19 0 16,33-19 3-16,-33 19-5 0,33-19 3 16,-33 0-3-16,33 0 0 0,0 0 0 0,-16 0 3 15,16 0-1-15,0 0-2 0,0-19 0 0,-33 19 0 16,33-19 3-16,-33 19-3 0,33-18 0 16,-33 8 3-16,33 1 4 0,-33 0 5 15,0 9 5-15,0-19 4 0,0 1-2 0,0 18-7 16,0-19-7-16,0 0 8 0,0 19 1 0,-33-18-3 15,33-1-4-15,0 10-1 0,-33 9-6 16,33-19 4-16,-33 19-4 0,33-18 0 16,-33 18 0-16,33 0 4 0,-33 0-4 0,0-19 0 15,16 19 0-15,17 0 0 0,-33 0 0 0,33 19 0 16,-33-19-3-16,33 0-3 0,-33 0-13 16,33 18-15-16,0-18-9 0,-33 0-7 15,33 19-3-15,0-19 3 0,-33 9-3 0,33 0 0 16</inkml:trace>
  <inkml:trace contextRef="#ctx0" brushRef="#br0" timeOffset="5027.31">3770 3981 35 0,'0'0'18'16,"0"-18"-7"-16,0 18 4 0,0-19 7 16,-33 10 1-16,33-1-7 0,0 10-3 0,0-9 2 15,0 9 4-15,0 0 1 0,0 0-8 0,0 0-4 16,0 0-5-16,0 0-3 16,0 9 0-16,0 1 0 15,0-1 0-15,0 10 5 0,0-1 3 16,0 1-4-16,0-19 2 0,0 18-2 0,33 1-4 15,-33 0 2-15,0 8-2 0,0-8 3 0,0 0-3 16,33-1 0-16,-33-18 0 0,0 19 0 16,0-1 0-16,0 10 3 0,17-28-3 15,-17 19 0-15,0 0 0 0,0-19-2 0,0 18 5 16,0-18-5-16,0 0 4 0,0 0 6 16,0 19 19-16,0-19 18 0,0 0 9 0,0-19-19 15,0 19-17-15,0 0-6 0,0 0-4 16,0-18-3-16,0 18 4 0,33-19 1 0,-33 0-2 15,0 19-7-15,0-28 3 0,33 19-4 16,-33 0 0-16,0 9 1 0,33-19-1 0,-33 19 0 16,0 0 0-16,33 0-2 0,-33 0 0 15,33 0-1-15,-33 0 5 0,0 0-2 0,33 0 0 16,-33 19 0-16,0-19 0 0,0 9-5 0,0 0 6 16,17-9-4-16,-17 10 3 0,-17 8 0 15,17 1 2-15,0-19-4 0,0 19 2 16,0-19 0-16,-33 18 0 0,33-18 1 0,-33 19-1 15,33-19 0-15,-33 9 0 0,33 0 0 0,-33-9-6 16,33 10-16-16,-33-10-14 0,33 18-16 16,-33-18-11-16,16 0-5 0,17 0-1 0,-33 0 4 15,33 0-53-15</inkml:trace>
  <inkml:trace contextRef="#ctx0" brushRef="#br0" timeOffset="5393.05">3985 4260 13 0,'0'0'34'16,"33"0"2"-16,-33-18-9 0,0 18-9 16,17 0-4-16,16-19 4 0,-33 19 1 0,33-19-5 15,-33 19-5-15,33-18-4 0,-33 8 1 0,0 1 5 16,33 0 9-16,-33 9 9 0,0-19 1 16,0 19-6-16,0-18-1 0,0 18-6 0,0-19 1 15,0 19 3-15,0-19-3 0,0 19-1 16,0-18-5-16,0 18-3 0,-33-9-1 15,33 9 3-15,0-10 0 0,0 10-7 0,-33 0-4 16,33 10 0-16,0-10-3 16,0 27 3-16,0-27 3 0,33 19 0 15,-33 0-2-15,0-1-1 0,0 1 1 0,0-10 1 16,33 10-2-16,-33-1 0 0,0 1 2 16,33 0 2-16,-33-1-4 0,0 1 0 0,33-1 2 15,-33 10 1-15,0-9-6 0,0 0 5 16,17-1-5-16,-17 1 5 0,0-19-2 0,0 18 0 15,0 10 2-15,-17-28-11 0,17 19-21 16,0-19-32-16,0 18-23 0,0-18-7 0,-33 0 0 16</inkml:trace>
  <inkml:trace contextRef="#ctx0" brushRef="#br0" timeOffset="5560.94">4101 3981 48 0,'0'-18'16'0,"0"18"-6"16,0-28 4-16,0 18 3 0,0 10-6 0,0-9-4 16,0 9-6-16,0 0 1 0,0 0-5 15,0 0-9 1,0 0-8-16,0 0-13 0</inkml:trace>
  <inkml:trace contextRef="#ctx0" brushRef="#br0" timeOffset="6476.81">4465 4204 23 0,'0'0'23'0,"33"0"6"0,-33 0 2 0,0 0 0 15,0 0-7-15,33 0-5 0,-33 0 0 16,0-18 1-16,33 18 3 0,-33-10-4 15,33 1-5-15,0 0-3 0,-33 9 4 0,17-19 7 16,-1 19 4-16,-16-18 9 0,17 18 4 0,-17-19-2 16,33 19-6-16,-33-19-6 0,0 19 0 15,0-18-8-15,0 9-2 0,-33-1-9 16,33 10-1-16,-17-9 3 0,1 9-3 0,-1 0-5 16,-16 0 3-16,33 0-5 0,-33 0 2 15,33 0 0-15,-33 9 0 0,33 1-2 16,-33-1 2-16,33 9 0 0,-33 1 1 15,33 0 2-15,0-19-6 0,0 18 4 0,0 1-1 16,0-10 2-16,33 0 0 0,-33 19 0 0,0-28 2 16,33 19-4-16,0-19 2 0,-33 0 2 15,33 19-3-15,0-19-1 0,-16 0 0 0,-1 0 3 16,34 0-1-16,-17 0-4 0,-33-19 3 0,33 19-1 16,0 0-4-16,0-19 4 0,-16 19-6 15,16-18-1-15,0-1-2 0,-33 10 2 16,33 9 2-16,-33-19-4 0,0 1 6 0,0-1 3 15,33 0 1-15,-33 1-3 0,0 9 2 0,-33-10-2 16,33 19 4-16,0-19 0 0,0 19 0 16,0-18 0-16,0 18-5 0,-33 0 3 15,33 18-3 1,0-18 3-16,0 0 0 0,0 19 0 0,0-10 3 16,0 1-3-16,0-1 0 0,0 9 3 15,0-18-2-15,0 19-3 0,33-19 2 0,-33 19 1 16,0-19-5-16,33 18-18 0,-33-18-10 15,33 0-13-15,-33 0-10 0,33 0 0 0,-16 0 1 16,-1 0 2-16,1 0 4 0,16 0-1 16,-33 0 3-16,33-18 10 0,-33 18 11 0,0-19 12 15,33 19 7-15,-33-19 3 0,0 1 3 0,0-1 0 16,0 10 2-16,0-10 7 0,0-18 2 16,0 19 1-16,-33-10 2 0,33 9 0 0,0 0 1 15,0 1 6-15,0-1 4 0,-33 1 5 16,33 18 3-16,0-19 5 0,0 10-8 0,0-1-13 15,0 10-9-15,0 0-5 0,0 0-1 16,0 10 0-16,0-1-2 0,0 10 0 16,0-1 3-16,0 1-3 0,0-1 0 0,0 1 1 15,0-10-1-15,33 10 4 0,-33 0-1 16,0-1-3-16,0 1 3 0,33 18-3 0,-33-28 0 16,0 10 1-16,33-1 1 0,-33 20-1 15,0-20-4-15,0 1 6 0,33-10-3 0,-33 10 0 16,0-1 0-16,0 1 0 0,0-19 3 15,0 0 18-15,0 19 31 0,0-19 30 0,0 0 23 16,0 0-25-16,0 0-35 0,0-19-14 16,-33 19-6-16,33-19 1 0,0 19 10 0,0-28-9 15,-33 10 2-15,33 18-6 0,0-19-1 0,0 1-10 16,0-1-1-16,0 0-8 0,0 19 5 16,0-27-6-16,33 17-8 0,-33 1 2 0,0 9-19 15,33-19-31-15,-33 19-38 0,17 0-34 16,-1-18-13-16,34 18-4 0,-50 0 18 0,33 0 3 15</inkml:trace>
  <inkml:trace contextRef="#ctx0" brushRef="#br0" timeOffset="7458.02">6003 4121 34 0,'0'-19'29'0,"0"19"-4"0,0 0 1 16,0-19 0-16,0 19-5 0,0 0 0 15,0-18-6-15,0 9-5 0,0 9-1 0,33-10-2 16,-33 1-1-16,33 9 2 0,-33 0-6 0,33 0 1 15,0 0 1-15,-16 0-4 0,16 0 3 16,0 0 0-16,0 9 0 0,0 1-2 0,0-1 2 16,-33 9-1-16,33 1-1 0,-16-19 2 0,16 19 3 15,-33-1-4-15,33-18 3 0,-33 19-2 16,0-10 4-16,0 10 1 0,0-1 1 0,0-18 7 16,0 19 4-16,0 0 4 0,0-19 3 15,-33 0-2-15,33 18 7 0,0-18 3 0,0 0 6 16,-33 0 6-16,33 0 3 0,0 0-10 15,-17 0-2-15,17 0 3 0,0-18-1 0,0 18-6 16,0-19-12-16,-33 19 0 0,33-19-8 16,0-9-9-16,0 10-3 0,0-1 2 0,0 1-4 15,33-1 4-15,-33 0-6 0,0 1 2 0,17-1 0 16,16 10-4-16,-33-10 0 0,33 1-21 16,-33 18-28-16,33-19-26 0,-33 19-28 0,0 0-12 15,33 0-3-15,-33 0 9 0,33 0 8 16</inkml:trace>
  <inkml:trace contextRef="#ctx0" brushRef="#br0" timeOffset="7892.53">6648 4242 59 0,'0'0'26'0,"0"-19"2"16,0 19-6-16,0 0 1 0,33-19-8 15,-33 19-3-15,33-18 2 0,-33 8 7 0,33 1 2 16,-33 0 1-16,16 9-1 0,1-19 1 0,-1 1 2 16,18-1 6-16,-34 19 6 0,0-19 2 15,33 1-7-15,-33 9-9 0,0-1-3 0,0 1 3 16,0-10-4-16,0 19-7 0,-33 0-9 15,33-18-1-15,0 18-3 0,-34 0 0 0,18 0-4 16,-1 0 4-16,1 18 0 0,16-18-6 0,-33 19 6 16,33-19 0-16,-33 19 0 0,33-10 0 15,0 9 0-15,-33 1 2 0,33 0-2 0,0-1-3 16,0 1 3-16,0-10 4 0,0 10-4 16,0-1 2-16,33 1 0 0,-33-19 1 0,33 19-3 15,-33-19 5-15,33 0-5 0,-17 18 0 16,1-18 2-16,33 0 0 0,-17 0-2 0,-33 0-4 15,33 0-5-15,0 0-30 0,0-18-24 16,-17 18-24-16,1 0-4 0,33-19 5 0,-50 19-3 16</inkml:trace>
  <inkml:trace contextRef="#ctx0" brushRef="#br0" timeOffset="8157.8">7111 3804 45 0,'0'-9'28'0,"-33"9"-4"0,33 0 3 16,0-18 5-16,0 18-2 0,-33 0-8 16,33 0-11-16,0 0-4 0,0 0-2 15,0 0-3-15,0 0 2 0,0 0-3 0,0 18 2 16,33-18 0-16,-33 19 4 0,0-10 1 0,0 10-1 16,0 18-1-16,33-19 1 0,-33 1 14 15,33 0-3-15,-33 9-5 0,0-10-8 16,33 19-1-16,-33-18-2 0,16 0 0 0,1 8 2 15,-1-8-4-15,18 0 0 0,-34-1 2 16,0 10-2-16,33-9 3 0,-33-1-7 0,33 1-4 16,-33 0-29-16,0-1-25 0,0-18-12 0,0 19-86 15</inkml:trace>
  <inkml:trace contextRef="#ctx0" brushRef="#br0" timeOffset="8907.03">7723 4018 47 0,'0'0'28'0,"0"-18"0"0,-34 18-6 16,34 0-5-16,0 0-4 0,0 0-6 0,-33 0 4 16,0 0 5-16,17 18 7 0,16-18 5 15,-33 19 2-15,0-19-1 0,33 19-3 0,-33-10-9 16,33 9-7-16,-34 1-2 0,34 0-5 16,-33-1-1-16,17 1 2 0,16-10-1 0,0 10 0 15,0-1-1-15,0 1 2 0,0-19-1 16,0 19 0-16,0-19 1 0,16 0 0 0,17 0-1 15,-33 0-2-15,0 0 3 0,34 0-4 16,-34-19 0-16,0 19 0 0,33-19 3 16,-33 1-1-16,0 8-2 0,33-8 6 15,-33 18 1-15,0-19 2 0,0 1-4 0,0-1 3 0,0 0 4 16,0 1 4-16,33 9 1 0,-33-1-11 16,0 1 1-16,0 9-9 15,0 9-1-15,0-9 1 16,0 10 5-16,0-1-3 0,16 9 0 0,-16 1 2 15,17-19-4-15,-17 19 2 0,16-1 0 16,17-18 0-16,-33 19 2 0,0-19-2 0,34 9 2 16,-34-9-2-16,33 9 0 0,-33 1 2 0,0-10-2 15,33 0-10-15,-33 0-17 0,0 0-22 16,33 0-13-16,-33-10 3 0,0 10 4 16,16-9 5-16,1 0 3 0,-17 9 7 0,16-19 6 0,-16 1 10 15,0-1 7-15,0 0 7 0,0 1-1 16,0-1 11-16,0 10 0 0,0-28 4 15,0 18 5-15,-16 1 9 0,16-20 8 0,-17 29-1 16,17-28 0-16,-16 18 5 0,16 1 5 0,0 18 3 16,0-28 8-16,0 18-3 0,-33 10-3 15,33-9-10-15,0 9-17 0,0 0-6 0,0 0-1 16,0 0-3-16,0 9 1 0,0 1-1 16,0-1 2-16,0 10-3 0,0-1 4 0,0 1-2 15,0-1 1-15,33 1-1 0,-33 0 1 16,0 9-4-16,0-10 2 0,16 1-3 0,1-1 1 15,-17 1-1-15,16-10-2 0,17 10 6 16,-33-1-1-16,0 1-6 0,0 0-1 0,34-1-24 16,-34 1-35-16,0-19-26 0,0 9-5 0,0 0-74 15</inkml:trace>
  <inkml:trace contextRef="#ctx0" brushRef="#br0" timeOffset="9207.73">7871 4065 55 0,'0'-9'47'16,"0"-1"-21"-16,33 1-6 0,-33 9-2 0,0-19-3 16,0 1-6-16,34 18-4 0,-34 0-3 0,33-19 0 15,0 19-1-15,-33-18 0 0,33 18-1 16,-17 0 0-16,1 0 0 0,-1 0 0 0,17 0 0 16,-33 0-2-16,33 0 2 0,-33 0-2 15,0 0 3-15,34 0-3 0,-34 0 2 0,0 18 0 16,0-18 0-16,0 19 1 15,0-19-1-15,0 18 0 0,0-18 0 0,0 19 0 16,0-10 2-16,0 1-2 0,0 17 0 16,0-27 2-16,0 19 0 0,0 0-2 0,33-1 3 15,-33-18-3-15,0 19 2 0,0-19-2 0,33 9 0 16,-33 0 0-16,0 1 4 0,16 8-4 16,1-18-3-16,-17 0-7 0,16 0-18 15,-16 0-22-15,0 0-68 0</inkml:trace>
  <inkml:trace contextRef="#ctx0" brushRef="#br0" timeOffset="9341.99">8119 3804 12 0,'0'-9'10'0,"0"9"-5"15,-33 0-3-15,33 0-1 0,0 0-5 16,0 0-4-16</inkml:trace>
  <inkml:trace contextRef="#ctx0" brushRef="#br0" timeOffset="10072.67">8467 3981 7 0,'0'0'5'0,"0"0"12"15,0 19 7-15,0-19-7 0,0 18-5 16,0-18 0-16,0 19 4 0,0-10 0 0,0 1-3 16,0-1-5-16,16 9-1 0,-16 1 1 15,17-19 5-15,-1 19-2 0,17-19-3 0,-33 18-2 16,0-18 3-16,33 0 10 0,-33 0 2 0,33 19 3 16,-33-19 1-16,0-19-7 0,34 19-4 15,-34 0-2-15,16 0 5 0,1-18 4 0,-1 18 9 16,-16 0-1-16,17-19-4 0,-17 19-1 0,0-19 4 15,0 19-8-15,0-18 1 0,0 9-9 16,0-1-6-16,-17 1-6 0,17-10 2 0,-16 19-4 16,-1-18 2-16,1 18 0 0,16 0 0 15,-34-19-3-15,1 19 3 0,33 0 2 0,-33 0-5 16,0 0 1-16,17 0-1 0,-1 0 4 0,1 0-1 16,16 0-4-16,0 0 1 0,0 0-5 15,0 0 3-15,0 0-1 0,0 0 2 0,0 0-1 16,0 0 3-16,0 0 2 15,16 0-2-15,1 0 2 0,32-18 0 0,-49 18-3 16,33 0 3-16,0 0 0 0,-33 0 0 0,34 0 1 16,-18 0-3-16,17 0 2 0,-16 0 4 15,32 0-4-15,-49 0-3 0,33 0-1 0,-33 0 4 16,33 18 0-16,-33-18 0 0,34 0 2 0,-34 19-4 16,16-19-1-16,-16 0 1 0,17 18 2 15,-17-18 0-15,0 19-4 0,0-19 2 0,0 0-4 16,0 9 0-16,0-9-1 0,0 10 0 15,0-10 3-15,-17 0-2 0,17 0-1 0,0-10 4 16,-16 10 4 0,16-9-3-16,0 9 2 0,0-19 1 0,0 19 2 15,16-18 1-15,-16-1 3 0,17 19 0 16,-17-18-2-16,16-1 5 0,-16 0-2 0,17 10 0 16,-1-10-1-16,17 19 3 0,-33-18-2 0,0 18-1 15,33 0-3-15,-33 0-2 0,0 0-2 16,33 0 0-16,-33 0-6 0,0 0 4 0,34 18 5 15,-34-18-1-15,16 19 0 0,-16-10-2 16,17 1 0-16,-1 18-2 0,-16-10 2 0,17-18 3 16,-17 19-1-16,16-1-1 0,-16 1-1 0,33-10 0 15,-33 1 0-15,0 17 2 0,0-27-9 16,0 19-6-16,0-19-30 0,0 19-32 16,0-19-22-16,0 0-5 0,0 0 9 0</inkml:trace>
  <inkml:trace contextRef="#ctx0" brushRef="#br0" timeOffset="13452.67">9690 4037 16 0,'33'-19'32'0,"-33"19"1"16,0 0 1-16,0-18-5 0,17 18 2 0,-17 0-2 15,0-19 2-15,0 19-2 0,0 0-2 0,0 0-2 16,0-18-1-16,0 18-1 0,0 0 1 16,0 0-6-16,-17 0-5 0,17 0-7 15,0 0-2-15,-33 0 1 0,33 0-5 0,-33 0 8 16,0 0-1-16,0 18 2 0,0-18 0 0,17 19-3 15,-18-19-1-15,1 18 2 0,33 1-1 16,-33-19-2-16,0 19-2 0,33-10-2 0,0 9 1 16,-33 1 1-16,33-19 0 0,-16 19 2 0,16-19 1 15,0 18-3-15,0-18 2 0,16 0-1 16,-16 19 1-16,33-19 1 0,-33 0-1 0,0 0-4 16,33 0 0-16,-33-19 0 0,33 19 0 15,-33 0 0-15,33-18 3 0,-33 18-1 0,17-19-2 16,0 0 2-16,-1 19-5 0,-16-18 5 0,33-1-2 15,-33 10 2-15,0 9-4 0,0-19 2 16,33 19 0-16,-33 0 2 0,0-18-2 0,0 18 1 16,0 0 1-16,0 0-5 0,0 0 1 0,0 0-1 15,0 18 1 1,0-18 4-16,0 0-2 0,33 19 2 0,-33-19-2 16,0 0 2-16,33 9-2 0,-33 1 1 15,0-1-3-15,33-9 0 0,-16 18 2 0,0-18 1 16,32 0-3-16,-49 0-13 0,33 0-14 15,-33 0-16-15,33 0-16 0,-33 0-2 0,33 0 7 16,-33 0 5-16,33-18-1 0,-33 9 9 0,0-1 10 16,17 1 10-16,-17 9 10 0,0-19 6 15,0 1 3-15,0-1 4 0,0 1 0 0,0-1 6 16,0 0 2-16,0-9 3 0,-17 10 3 16,17-1 1-16,0 1 4 0,0-10 5 0,0 9 8 15,0 1-1-15,-33 18 6 0,33-19 4 16,0 19 1-16,0 0-15 0,0 0-9 0,0 0-9 15,0 0-2-15,0 0-2 0,0 19 3 16,0-19-3-16,0 18-3 0,0 1 3 0,0 9 0 16,33-10-1-16,-33 1 1 0,0-1-3 0,17 10-2 15,-17-9 1-15,16 0-1 0,1 18 0 16,16-19 4-16,-33 1-1 0,0-10-6 0,33 10 3 16,-33-1 2-16,0 1-21 0,33 0-42 15,-33-19-33-15,0 18-12 0</inkml:trace>
  <inkml:trace contextRef="#ctx0" brushRef="#br0" timeOffset="14420.89">11129 4083 16 0,'33'-18'33'0,"-33"9"0"0,0 9 7 0,0-10 0 16,0 1-1-16,0 9 2 0,0 0-3 16,0 0 0-16,0-19-1 0,0 19-9 0,0 0-10 15,0 0-7-15,-33 0-4 0,33 0-1 0,-33 0-4 16,33 0 4-16,-50 0-2 0,34 19 0 15,-1-19-2-15,1 9-2 0,-1 1 0 0,17 17 0 16,0-27 5-16,-33 19-4 0,33 0-1 16,0-19 2-16,0 18 0 0,0 1 5 0,0-19-7 15,0 9 2-15,0 0 0 0,33 1 2 16,-33 8-4-16,0-18 3 0,17 0-3 0,-1 0 1 16,1 0 1-16,-1 0-2 0,1 0 0 0,16-18 3 15,-33 8 4-15,33 1-2 0,-33 0 0 16,33-10 2-16,-33 1 4 0,0-1 14 0,0 0-3 15,33 1-8-15,-33-10-8 0,0 9-3 16,0-18 1-16,0 19 0 0,0-20 2 0,0 10 6 16,0-9 26-16,0 19 7 0,0-10-5 0,0 9-2 15,0 1 2-15,-33-1 2 0,33 0-4 16,0 19-8-16,0 0-19 0,0-18-9 0,0 18-6 16,0 18 4-1,0-18 0-15,0 19 0 0,0 0-3 0,0-1 3 16,0-9 2-16,0 10-2 0,33 18-3 0,-33-18 3 15,0-1 6-15,17 1-6 0,-17 0-2 16,16 9 5-16,1-10-2 0,-1 1-1 0,1-1-3 16,16 10 5-16,-33-9-2 0,33-1-37 15,-33 1-52-15,33 0-35 0,-33-19-21 0,0 18 0 16,33-18 16-16,-33 19 13 0</inkml:trace>
  <inkml:trace contextRef="#ctx0" brushRef="#br0" timeOffset="14818.22">11691 3925 50 0,'-16'0'32'15,"16"0"-8"-15,-17 0 1 0,1 0-5 0,16 0-7 16,-17 0-3-16,17 10-4 0,0-1 1 0,-33 10 0 15,33-19 1-15,0 18-5 0,0 1 2 16,-33-19-3-16,33 18-2 0,0 1 1 0,0-10-1 16,0 1 0-16,0-1 3 0,0 9-3 15,0 1 0-15,0-19 3 0,0 19-3 16,0-19 7-16,0 0 10 0,0 0 7 16,0 0 2-16,0 0-5 0,0 0-2 0,0 0 3 15,0-19 4-15,33 19 0 0,-33-19-5 16,0 19-2-16,0 0-8 0,0-18-1 0,0 9-2 15,33-1-2-15,-33 10-3 0,0-9-3 16,0 9 1-16,0 9-3 16,17-9 2-16,-17 10 0 0,16-10 0 0,-16 9 0 15,17 9 2-15,-1-18-2 0,-16 19 0 16,17-19-6-16,16 0-19 0,-33 19-36 0,33-19-21 16,-33 0-8-16,0 0-8 0</inkml:trace>
  <inkml:trace contextRef="#ctx0" brushRef="#br0" timeOffset="15517.77">11890 3879 48 0,'-17'-37'23'15,"1"9"4"-15,-1 9 9 0,17-18 10 0,0 18 5 16,-33 1 6-16,33 18-4 0,0-19-4 16,0 10-26-16,0 9-11 0,0 0-7 0,0 0 1 15,0 9-2-15,0 10-3 0,0-1 1 16,0 1-2-16,0 0 0 0,0 8 1 0,0 11-1 15,0-20 4-15,33 19-4 0,-33-18 0 0,0 9 0 16,17 9 2-16,-17-18 0 0,16 18-2 16,-16-18 0-16,17 8 1 0,-17-8-1 0,0 0-2 15,16-1-1-15,-16 1 3 0,0-10 2 0,0 0-2 16,0 1 5-16,0-10 11 0,0 18 15 16,-16-18-3-16,16-18-9 0,0 18-8 0,0-10-5 15,0 1 2-15,0 0 3 0,0-10 1 16,0 1 1-16,0-1-4 0,0 0-2 0,0-8 1 15,16 8-3-15,1 0-5 0,16 1 3 0,-33-19-6 16,33 18 3-16,0 10 0 0,0-10-2 16,-33 19 2-16,33-19-2 0,0 19 0 0,17 0 3 15,-50 0-1-15,33 0-3 0,0 0 3 16,-33 0-8-16,33 0 1 0,-33 19-4 0,0-19 8 16,17 0 0-16,-17 0-12 0,0 0 4 15,0 9 4-15,0-9 1 0,0 0 2 0,0 10 1 16,0-10 5-16,-17 0-5 0,17 9 1 15,0-9 3-15,0 0-3 0,-33 19 2 0,33-19 0 16,-33 18 0-16,33-18 0 0,-33 19 2 16,33-19-2-16,0 18 2 0,-33 1-2 15,33-19 0-15,-17 9-2 0,17 1-2 0,-16 17 5 16,16-27 1-16,-17 19-2 0,17-19 2 16,0 19-2-16,0-19 3 0,0 0-3 0,0 0 3 15,0 0 1-15,0 18-1 0,17-18-3 0,-17-18 0 16,16 18 0-16,-16 0 3 0,17 0-6 15,16-19 5-15,-33 19-5 0,33-19 3 0,-33 1 4 16,0 9-4-16,33-1 1 0,-33 1-1 16,0-10 2-16,33 19 1 0,-33-18 3 0,0 18-1 15,0-19 2-15,0 19-4 0,0 0 2 16,17 0-7-16,-17 0 2 0,0 19 0 16,16-19 0-16,-16 18 2 0,17 1-5 15,-17-19 7-15,16 19-4 0,-16-10-2 16,17 9 2-16,16 1 0 0,-33 0-2 0,33-1 5 15,0-18 3-15,-33 19-6 0,33-10-4 16,-33 0-28-16,17 1-50 0,-1-10-36 0,1 18-15 16</inkml:trace>
  <inkml:trace contextRef="#ctx0" brushRef="#br0" timeOffset="16467.08">12948 3944 47 0,'0'0'29'0,"0"-9"-6"16,0-1 0-16,0 10 3 0,0-9-1 0,0 9-6 15,17 0-9-15,-17 0-4 0,0 9-4 0,0-9 0 16,16 10-2-16,-16-1 1 0,17 10 0 16,16-19 1-16,-33 18 0 0,0 1 0 0,33-1 1 15,-33-18-3-15,0 19 3 0,33-10-1 0,-33 1-2 16,0-1 0-16,0 9 2 0,16-18-2 16,-16 19 0-16,0-19 5 0,0 0 11 15,0 0 11-15,0 0 15 0,0 0 16 0,0 0 10 16,0 0-12-16,0 0-23 0,0 0-14 0,0-19-3 15,-16 19 2-15,16-18 8 0,0 9 7 16,0-1-3-16,0 1-7 0,0-10-4 0,0 1 4 16,0-1-8-16,0 19-2 0,0-18-6 15,0-1-2-15,0 10-3 0,0-1-2 0,16 10 1 16,-16 0-4-16,17 0 3 0,-17 0-3 0,16 0 5 16,-16 10-6-16,17-1 1 0,0 10 3 15,-17-19 0-15,33 18 0 0,-33-18 0 16,0 19-2-16,0-1-1 0,33-18 6 0,-33 19-6 15,0-10 6-15,0 1-3 0,0-1 0 0,0 9-6 16,0-18 8-16,0 19-2 0,0-19 0 16,0 0 2-16,0 0-1 15,0 0 4-15,33-19-1 16,-33 19-4-16,0-18 4 0,0 9-3 16,0-1 0-16,0 1-1 0,0-10 5 0,0 1-7 15,33-1 5-15,-33 19 1 0,0-18 2 16,0 18-2-16,0-19-4 0,0 10 2 0,16 9-7 15,-16 0 3-15,0 9-1 16,17 10 3-16,-17-19 0 0,0 18 0 0,16-18 0 16,-16 19 4-16,17-1-7 0,-17-18 1 0,17 19 6 15,-17-10-4-15,0 1-2 0,33-1 5 16,-33 9-3-16,0-18 2 0,0 19-10 0,0-19-22 16,0 0-41-16,0 19-35 0,0-19-21 15,0 0 5-15,0 0 11 0,0 0 4 16</inkml:trace>
  <inkml:trace contextRef="#ctx0" brushRef="#br0" timeOffset="16767.32">13527 3897 33 0,'0'0'22'0,"0"19"-7"0,0-19-2 0,0 0 0 15,-33 9 1-15,33 1-2 0,0 18-1 16,0-28 0-16,0 18 2 0,0 1 0 0,0-1-1 15,0-18 2-15,33 19-1 0,-33-10-1 0,0 1-1 16,16-1 3-16,1 9 5 0,-1-18 6 16,-16 0 2-16,17 19-3 0,0-19-3 0,16 0-1 15,-33 0 4-15,33-19 3 0,-33 19 3 16,33 0 2-16,-33 0-3 0,0-18-1 0,0 9-6 16,33-1 0-16,-33 1 0 0,0-10-4 0,0 19 3 15,0-18-10-15,-33-1-2 0,33 1-1 16,0-1-11-16,0 10 3 0,-33-1 1 0,33 1-3 15,-33 9-3-15,33 0-5 0,0-19-19 16,-33 19-23-16,16 0-28 0,0 19-18 0,1-19-10 16,-1 0 3-16,17 0 12 0</inkml:trace>
  <inkml:trace contextRef="#ctx0" brushRef="#br0" timeOffset="17266.41">14172 3944 49 0,'0'-9'62'0,"0"-1"-17"0,0 10-4 0,0-9-3 15,-33 9-3-15,33 0 2 0,0 0-1 0,0 0-7 16,-33 0-11-16,33 0-6 0,-33 9-4 0,33 1-3 16,-34-1-2-16,18 10 3 0,-1-19-6 15,1 18 0-15,-1 1 2 0,17-19 2 0,-16 18 0 16,16-18 0-16,0 19-4 0,0-10 2 15,0-9 1-15,0 10 2 0,0-1-1 0,16-9-3 16,1 18 0-16,-1-18 2 16,1-18-3-16,-17 18 4 0,16-9-6 0,18-1 4 15,-34 10-2-15,33-9 0 0,-33-10 4 16,0 19 6-16,0-18 3 0,0-1-2 0,0 1 3 16,0-10-3-16,0 9-1 0,0 0-6 0,0-18 2 15,0 19-2-15,0-20 6 0,-33 11 13 16,33 8 10-16,0-18 10 0,-34 18 3 15,34 0-5-15,-16 10-1 0,16-9-6 0,0 18-3 16,-17 0-6-16,17 0-12 0,0-19-8 0,0 19 1 16,0 19-6-16,17-19 0 0,-17 18 0 15,16-9 0-15,-16 10 2 0,34 18-5 16,-34-18 4-16,0 0-1 0,33 8 2 0,-33-8-2 16,33 18 5-16,-33-18-4 0,33 18-1 15,-33-18 0-15,16 9 0 0,1-10-2 0,-1 19 4 16,1-18 1-16,-1-10-3 0,-16 10 4 15,34-1-6-15,-34 1 2 0,0 0-13 0,0-19-47 16,0 18-41-16,0-18-37 0,0 0-11 0,0 0 5 16,0 0 11-16</inkml:trace>
  <inkml:trace contextRef="#ctx0" brushRef="#br0" timeOffset="17650.71">14403 4102 116 0,'0'0'78'0,"0"-19"-18"16,0 19-1-16,17 0-5 0,-17 0 4 0,16-18-12 16,1 9 0-16,-1 9-11 0,17-10-11 15,-33 1-4-15,34 9 5 0,-34-19-3 0,0 19-5 16,33 0 3-16,-33-18 0 0,0 18 8 15,0-19-6-15,0 19-1 0,0-18-7 0,0 18-4 16,0-19-8-16,0 10-2 0,0 9 0 0,-33 0 3 16,33-10-6-16,-34 10 1 0,34 10 6 15,-33-10-10-15,17 9 4 0,-1 10 0 16,1-19 2-16,-1 18-4 0,1 1 7 0,16-19-1 16,0 18 1-16,0 1-3 0,0-19 3 0,0 9 2 15,0 10 0-15,0-1-4 0,0-18 3 0,16 19-1 16,1-19-3-16,-1 19 1 0,1-19 3 15,32 18-4-15,-49-18 3 0,34 0-3 0,-1 0-5 16,-33 0-13-16,33 0-36 0,-17 0-39 16,1 0-21-16,16-18-10 0,-17 18 11 0,17 0 7 15,1-19 18-15</inkml:trace>
  <inkml:trace contextRef="#ctx0" brushRef="#br0" timeOffset="17899.18">14883 3758 54 0,'-17'-37'37'0,"17"9"1"0,-16 9 2 0,-1 1 4 15,17-1 12-15,-16 0 15 0,16 1 7 16,-33 18 2-16,33 0-19 0,0-19-20 0,0 19-17 16,0 0-7-16,0 19-2 0,0-19 0 15,0 0 2-15,0 18-3 0,0 1 8 0,0 0 21 16,0 8 39-16,0 11-23 0,33-20-29 0,-33 20-9 16,0-11-12-16,16 11-4 0,17-1 2 15,-16 0-11-15,-1-9 7 0,17 9 1 0,-33-18-4 16,33 18 2-16,-33-9 1 0,34 9-1 0,-34-18 1 15,0 18-3-15,0-28-36 0,16 10-44 16,-16-1-37-16,0 1-27 0,0-19-14 16,0 19 3-16,0-19 22 0</inkml:trace>
  <inkml:trace contextRef="#ctx0" brushRef="#br0" timeOffset="19647.64">2629 4949 6 0,'0'0'3'0,"0"0"3"15,0 0 2-15,0 0 3 0,0 0-1 0,33 0-4 16,-33 0-1-16,0 0 1 0,0 0 2 16,0 0 2-16,33 0 0 0,-33-19-2 15,34 19-3-15,-34 0 4 0,16 0 5 0,17 0-2 16,0 0 3-16,-33 0-1 0,33 0-1 0,0-19-1 16,0 19-4-16,0 0-2 0,-16-9 0 15,16 9 9-15,33 0 2 0,-33-9-6 16,0 9-2-16,0-10-4 0,17 10 2 0,16-9 8 15,0 0 12-15,-33 9-11 0,50 0-10 16,-17-19-3-16,0 19-1 0,-16-18 2 0,16 18-3 16,0-19-1-16,17 19 2 0,-17 0-2 15,0-19 2-15,-16 10-2 0,16 9 0 0,33-9 0 16,-49 9 0-16,16-10-2 0,33 10 2 16,-49 0 2-16,16 0-2 0,33 0 0 0,-49 0 0 15,16-18 0-15,0 18 2 0,0 0-2 0,17 0 0 16,-17 0 0-16,0-19 0 0,17 19 0 15,-17 0 0-15,0 0 0 0,17-18 0 0,-17 18 0 16,-16 0 1-16,16 0-1 0,0 0-3 16,-33 0 7-16,17-19-4 0,16 19 1 0,-33 0-1 15,33 0 0-15,-33 0 1 0,17 0-1 16,-17 0 0-16,33 0-3 0,-33 0 6 0,0 0-6 16,17-19 5-16,16 19-2 0,-33 0 0 15,0 0 0-15,17 0-2 0,16-9 2 0,-33 9 0 16,0 0-3-16,16 0 3 0,18 0 2 15,-34 0-1-15,0-9-1 0,33 9 3 0,-33 0-3 16,17 0-2-16,16 0 2 0,-33 0 0 0,0 0 0 16,16 0 0-16,18 0 0 0,-34 0 0 15,0 0 0-15,16 0 2 0,18 0 0 16,-34 0-2-16,0 0 0 0,0 0-2 0,0 0 4 16,0 0-1-16,16 0-1 0,-15 0 0 0,-1-9-2 15,0 9 2-15,16 0 0 0,-16 0 0 16,34 0 2-16,-34 0-2 0,33 0-2 0,-33-19 2 15,50 19 0-15,-50 0 0 0,33 0-3 16,-17 0 5-16,17-19-1 0,-32 19 1 0,32 0-2 16,-33 0-3-16,49 0 3 0,-48-18 2 15,32 18-4-15,-33 0 4 0,16 0-2 0,17-19 0 16,-32 19 0-16,15 0 0 0,17 0 0 0,-33-18 0 16,34 18 0-16,-18-10 1 0,17 10-1 15,-33-9 0-15,34 9 0 0,-34-9 0 0,16 9 0 16,17 0-3-16,-33 0 3 0,17 0 0 15,0 0 1-15,32 0 1 0,-49-19-2 0,0 19 0 16,17 0 0-16,16 0 2 0,-33 0-2 0,0 0 0 16,0 0 0-16,1 0 0 0,15 0 12 15,-16 0 14-15,0 0-10 0,-33 0-8 16,33-19-2-16,0 19-2 0,-33 0-2 0,17 0 1 16,16 0-1-16,-33 0 7 0,33 0 4 0,-33 0 4 15,33 0-5-15,-33 0-3 0,0 0-4 16,33 0-2-16,-33 0-2 0,0 0-1 15,0 0-2-15,33 0 4 0,-33 0 0 0,0 0-4 16,0 0-7-16,0 0-18 0,0 0-39 0,0 0-20 16,0 0-30-16</inkml:trace>
  <inkml:trace contextRef="#ctx0" brushRef="#br0" timeOffset="21279.54">9971 4521 7 0,'0'0'3'0,"0"0"2"16,0 0 1-16,-16 0 2 0,16 0 1 0,0 0 2 15,0 0 0-15,0 0-1 0,0 0 0 16,0 0-1-16,0 0 4 0,0 0-4 0,0 0-2 16,0-19-1-16,0 19 1 0,0 0-4 15,0 19 1-15,16-19-1 0,-16 0 3 0,0 0 0 16,0 0 1-16,17 0 3 0,-17 0 4 16,33 0-4-16,-33 0-1 0,33 0-4 0,-33 0 2 15,33 0 7-15,0 9 2 0,0-9-8 16,-16 0-3-16,16 9-4 0,0-9 2 0,0 10-1 15,0-10-1-15,33 0 2 0,-49 0 10 16,49 18 13-16,-33-18-9 0,33 0-11 0,-33 0 0 16,17 0-3-16,16 0-1 0,-33 0-2 15,17 0 0-15,-1 0 0 0,1-18 2 0,-17 18-2 16,33 0 0-16,-33 0 0 0,17 0 0 0,16 0 2 16,-33 0-2-16,17 0-2 0,-17 0 2 15,33 0 0-15,-33 0 1 0,33 0-1 0,-33 0 0 16,0 0-2-16,17 0 2 0,16 18 1 15,-33-18 1-15,0 0-2 0,0 0-2 0,17 0 3 16,-17 0-1-16,0 0-2 0,0 0 2 16,17 0 0-16,-17 19 0 0,0-19 3 15,0 0-3-15,33 0 2 0,-49 0-2 0,16 0 0 16,0 0 0-16,0 0 1 0,0 0 1 0,0 0-5 16,0 0 3-16,0 0 0 0,0 0 0 15,17 0-2-15,-17 0 2 0,0 0 2 0,0 0-2 16,-16 0-2-16,-1 0 2 0,17 0 0 0,17 0 3 15,-50 0-3-15,33 0 1 0,0 0 0 16,0 0-4-16,-16 0 5 0,16 0-1 16,0 0-1-16,0 0 0 0,0 0-2 0,0 0 2 15,0-19 1-15,0 19-1 0,17 0 1 0,-17 0 1 16,0 0-2-16,16 0-2 0,-16-18 2 16,1 18 0-16,-1 0 0 0,0-10 0 0,0 10 2 15,0 0-5-15,-17 0 3 0,17 0 0 16,1-9 0-16,-1 9 0 0,0 0 0 0,0 0 0 15,0 0 0-15,-17-9 0 0,17 9 0 16,1 0 1-16,-1 0-3 0,0 0 2 0,33 0 0 16,-50 0 0-16,17-19 0 0,0 19 2 15,34 0-2-15,-34 0 0 0,0 0-2 0,0 0 4 16,0 0-2-16,17-19 0 0,-17 19 1 0,0 0-1 16,0 0 1-16,0 0-1 0,0 0 2 15,17 0-6-15,-17 0 4 0,0 0 1 0,-33 0-1 16,33-18 0-16,-17 18 0 0,17 0 0 0,-16 0 0 15,-1 0 0-15,17 0 0 0,-33 0 8 16,34-19 10-16,-34 19 3 0,33 0 0 0,-33 0-8 16,0 0-3-16,33 0-4 0,-33-18-3 15,0 18 2-15,16 0 0 0,1 0-3 0,-17-10-2 16,16 10 1-16,1 0-1 0,-17-9 0 16,0 9-2-16,16 0 4 0,-16 0 0 15,33 0-2 1,-33 0-3-16,0 0 5 15,0 0-4-15,0 0-1 0,0 0 6 16,0 0-14-16,0 0-9 0,0 0-14 16,0 9-12-16,0-9-9 0,0 0-7 15,0 0 1-15,0 0-14 0</inkml:trace>
  <inkml:trace contextRef="#ctx0" brushRef="#br0" timeOffset="21995.44">15362 3935 20 0,'-33'-10'24'0,"33"10"-1"0,0 0-4 16,0 0-5-16,0 0-6 0,0 0-3 0,0 0 0 15,0 0-1-15,0 0-1 0,0 0 0 0,0 0 0 16,0 10 0-16,0-10 3 0,0 9-3 16,0-9 0-16,0 0 3 0,0 19-4 0,33-19 0 15,-33 0 0-15,0 0 1 0,0 0 2 16,0 0-2-16,0 0 2 0,33 0 3 0,-33 0 4 15,0 0 5-15,0 0 2 0,0 0 3 16,0-19-5-16,0 19-4 0,0-9-5 0,0-1 4 16,0 10-3-16,0-9 1 0,0 9 0 15,0 0 2-15,0-19-6 0,0 19 1 0,0 0-5 16,0-18-2-16,0 18 1 0,-33 0-1 16,33 0-2-16,0 0 2 15,0 0 0-15,0 0-10 0,0 18-7 16,-33-18-8-16,33 0-10 0,0 19-6 0,0-19-5 15,0 0 1-15,0 9-7 0</inkml:trace>
  <inkml:trace contextRef="#ctx0" brushRef="#br0" timeOffset="22445.05">15395 4186 11 0,'0'0'20'16,"0"0"7"-16,0-10-4 0,0 10-1 16,0 0-3-16,0 0 0 0,0-9 0 0,0 9-1 15,0 0 0-15,0 0-1 0,0-9 1 0,0 9 0 16,0 0-5-16,0 0 1 0,0 0-4 15,0 0-5-15,0 0-1 0,0 0-2 16,0 0-4-16,0 0 0 16,0 9 2-16,0 0 0 15,0-9 4-15,-33 0-2 16,33 10-2-16,0-10 2 0,0 0 0 16,33 0 0-16,-33 18-2 0,0-18 3 15,0 0-1-15,0 0 1 16,0 0-1-16,34 0-2 15,-34 0 0-15,0 0 1 16,0 0 0-16,0-18 0 0,16 18-1 16,-16 0-2-16,0-10 2 0,0 1-2 15,0 9-4-15,0 0-3 0,0-9-6 16,-16 9-5-16,16 0-6 0,0 0-7 0,0 0-10 16,0 0-2-16,0-19-6 0</inkml:trace>
  <inkml:trace contextRef="#ctx0" brushRef="#br0" timeOffset="22761.22">15693 4046 40 0,'0'0'49'0,"-16"0"-3"0,16 0 4 0,0 0-12 16,0 0-9-16,0 10-1 0,16-10 6 0,-16 0 3 16,0 0 0-16,17 0-6 0,-1 0-14 15,1 0-8-15,-1 0-6 0,17 0 0 0,-33 0-3 16,33 0 0-16,-33-10 2 0,33 10-2 0,-33 0 3 15,17-9-6-15,-17 9-1 0,17 0-13 16,-17 0-27-16,16 0-20 0,-16 0-11 16,0 0-18-16</inkml:trace>
  <inkml:trace contextRef="#ctx0" brushRef="#br0" timeOffset="84524.38">3737 6762 38 0,'0'0'25'15,"0"0"-3"-15,0 0-5 0,0 0-1 0,0 0-1 16,0-18 3-16,0 18 5 0,-33 0 4 16,33 0 0-16,0 0-2 0,0 0-1 0,0 0-4 15,0 0-4-15,0 0-5 0,0 0 0 0,0 0-2 16,0 0-2-16,0 0-5 0,0 0 3 0,0 0-3 16,0 0 1-16,0 0 1 0,0 0 0 15,0 0 0-15,0 0 1 0,33 0 1 0,-33 0 1 16,0 0 1-16,0 0 6 0,0 0-1 15,33 0 2-15,-33 0 2 0,0 0 1 0,33 0 0 16,-33 0 0-16,17 0-2 0,16 0 2 0,-33 0 0 16,33 0 3-16,0 0-2 0,0 0 0 15,-33 0 2-15,33 0-6 0,0 0-3 0,17-19 0 16,-17 19 0-16,0 0-2 0,33 0 4 0,-33 0-11 16,17-18 8-16,16 18-5 0,0-10 0 0,-33 10 2 15,50 0-8-15,-17-9 5 0,-33 9 3 16,50 0-4-16,-17-9 2 0,0 9 4 0,-16-10 3 15,16 10 5-15,0 0 5 0,17-9 2 16,-17 9-8-16,33 0-9 0,-16 0-1 0,-17 0-1 16,33-19-1-16,-16 19-2 0,16 0 0 0,17 0-3 15,-17 0 5-15,-16-18-1 0,49 18-4 0,-16 0 0 16,-17 0 0-16,17 0-4 0,-17 0 7 0,17 0-3 16,-17-19 2-16,17 19 2 0,-17 0-2 15,17 0-2-15,-34 0-6 0,18 0 11 0,-1-18-5 16,17 18-3-16,-17 0 5 0,17 0-1 15,-17-10-1-15,-17 10 1 0,51 0 1 0,-51-9-2 16,18 9 0-16,-18 0-3 0,18 0 3 16,-18 0 0-16,17-9 1 0,-16 9-1 0,16 0 2 15,-33 0-2-15,17 0-3 0,16 0 0 0,-32 0 4 16,-1 0-1-16,16 9 2 0,-16-9-1 0,1 0-3 16,15 0 3-16,-16 0-1 0,17 0 3 15,-17 9-6-15,0-9 6 0,17 0-3 0,-17 0 0 16,-33 0-2-16,33 0 0 0,-16 10 6 0,16-10-4 15,0 0 0-15,-16 0 3 0,16 0-3 16,0 0-4-16,-33 0 4 0,17 0 2 0,16 0-2 16,0 0 0-16,-33 0 0 0,17 0 3 0,16 0-3 15,-33 0-2-15,0 0 2 0,17 0 1 0,16 0-1 16,-33 0 4-16,33 0 0 0,-49 0-1 16,32 0-3-16,1 0 0 0,-17 0 3 0,33 0-5 15,-49 0 6-15,32 0-8 0,1 0 7 16,-17 0 2-16,33 0 0 0,-33 0-5 0,0 0 2 15,17 0 1-15,16 0 1 0,-33 0-1 0,0 0 2 16,17 0-4-16,-17 0 4 0,33 0 1 16,-33 0-1-16,0 0-1 0,17 0-4 0,16 0 2 15,-33 0 1-15,0 0-2 0,17 0 2 0,16 0-3 16,-33-10 0-16,33 10 3 0,-33 0-3 0,17 0 4 16,-17 0-6-16,33-9 4 0,-33 9-2 15,17 0-2-15,16 0 4 0,-33-9 2 0,0 9-6 16,0 0 5-16,17-10-3 0,-17 10 5 15,33 0-8-15,-33-9 1 0,-17 9 2 0,34 0 2 16,-17 0-5-16,17 0 0 0,-17 0 7 0,0-18-3 16,0 18-3-16,0 0 5 0,17 0 0 0,-17 0-3 15,0-19 0-15,0 19 0 0,-17 0 3 16,17 0-6-16,-16-19 6 0,33 19-9 16,-17 0 8-16,-33 0-2 0,33-18-3 0,0 18 3 15,0-10 2-15,0 10-2 0,-16-9 0 0,16 9 0 16,0 0-2-16,0-9-1 0,0 9 7 0,-17-9-1 15,17 9-3-15,-16 0 0 0,33-10 3 16,-50 10-3-16,33 0-6 0,0 0 6 0,-33 0-2 16,33 0 2-16,-33 0 0 0,16 0 2 15,1 0-4-15,-1 0-1 0,1 0 3 16,-1 0 0-16,-16 0-2 0,34 0 5 16,-34 0-7-16,0 0 1 0,0 0 1 15,0 0-2-15,0 0 2 0,0 0 0 0,0 0 0 16,0 0-2-16,0 0-19 0,0-18-14 15,0 18-6-15,0 0-13 0,0 0-13 0,0 0-11 16,0 0-8-16,0 0-8 0,0 0 0 0,0 0 3 16,0 18 10-16,0-18 8 0,0 0 6 0</inkml:trace>
  <inkml:trace contextRef="#ctx0" brushRef="#br0" timeOffset="86473.04">4233 13013 15 0,'0'0'17'0,"0"0"-2"0,0 0-3 0,0 0-2 16,0 0-4-16,0 0 1 0,0 0-2 0,0 0 1 15,0 0 3-15,0 0 1 0,0 0 3 16,0 0 5-16,0 0 1 0,0 9 0 0,0-9 2 16,0 0-1-16,0 0 5 0,0 0 3 0,0 0 0 15,17 0 6-15,-17-9 8 0,33 9 0 16,-33 0-2-16,33 0 1 0,-33 0-4 0,33-9 2 15,-33 9-2-15,33 0-1 0,-33 0-1 0,33-9-5 16,-16 9-6-16,16-10 0 0,0 10 0 16,0 0 2-16,0-9-5 0,0 9 11 0,0 0 6 15,-16-19 3-15,16 19 2 0,0 0-5 0,33-18-2 16,-33 8 3-16,17 1-9 0,16 0-2 16,-33 9-3-16,33-9 7 0,-16-1-1 0,16 1 4 15,0 9 3-15,0-9 1 0,-16 9-7 0,16-10-1 16,0 1-9-16,0 9-2 0,17 0 4 15,-17-19-4-15,17 19-4 0,-17 0 0 0,33 0-7 16,-16 0-3-16,16-18-1 0,-16 18 6 0,16-9-3 16,17 9-7-16,-50 0-1 0,33-10 8 0,17 10-8 15,-50-9 0-15,50 9 3 0,-50-9-3 16,50 9 5-16,-50 0-7 0,16-10 0 0,18 10 2 16,-1-9 0-16,-17 9 1 0,18-9-1 0,-34 9 0 15,50-10 0-15,-34 10 4 0,18 0-4 0,-1-9 0 16,-17 9-4-16,18 0 8 0,15 0-4 0,-15-18-4 15,-34 18 1-15,49-19 4 0,-32 19 2 0,16-9-1 16,-16 9-2-16,16-10 0 0,1 1 0 16,-34 9 4-16,16-9-4 0,1 9-4 0,16-10 5 15,0 1-1-15,-16 9-2 0,-17-9 7 0,17-1-9 16,16 10 6-16,-33-9-2 0,0 9 4 0,17 0-6 16,16-18 2-16,-16 18 0 0,-17 0 0 15,17-19 0-15,16 19 2 0,-33-9-2 0,0-1 0 16,17 10 3-16,-17-9-1 0,17 0-5 0,-17 9 3 15,17-10 2-15,-17 1-6 0,0 9 0 16,17-9 4-16,-17 9 2 0,0-9-2 0,0 9-2 16,0-10 4-16,17 10-2 0,-17 0 0 0,-16 0-4 15,16 0 8-15,0-18-4 0,-33 18 7 16,33 0-10-16,-16 0 3 0,16 0-2 0,-16 0 2 0,16 0-2 16,0 0 9-16,-33 0-11 0,33 0 7 15,-16 0-5-15,16 0 3 0,-33 0 1 0,17 0-2 16,-1 18 0-16,1-18 3 0,-17 0-7 15,0 0 4-15,0 0-4 0,17 0 5 0,-17 0-1 16,0 0 4-16,0 0-4 0,16 0 3 0,-15 0-5 16,-1 0 5-16,0 0-6 0,0 0 3 15,33 0-4-15,-50 0 9 0,17 0-4 0,1 0 4 16,-1 0-5-16,0 0 1 0,0-18-1 0,0 18-5 16,0 0 7-16,0 0 0 0,17 0 0 15,-17 0-5-15,0 0 3 0,0 0 3 0,-17-19-6 16,17 19 5-16,1 0-2 0,-1-9 3 0,0 9-3 15,0 0 0-15,0-10-2 0,0 10 4 16,0 0-2-16,17-9 0 0,-17 9-4 0,0-9 4 16,0 9 3-16,-33 0 0 0,33-9-5 0,0 9 2 15,17-10-3-15,-17 10 3 0,-33 0 8 16,33-9-17-16,0 9 12 0,-17 0 1 0,17-9-4 16,-16 9 0-16,-1 0-4 0,18-10 4 0,-1 10 0 15,-33 0-6-15,33 0 8 0,-33 0 2 0,0-18-4 16,33 18-2-16,-33 0 5 0,16 0-2 15,1 0 1-15,-1 0-2 0,-16 0-2 0,17-19-1 16,-1 19 5-16,17 0-7 0,-33 0 5 16,34-9 0-16,-34 9-5 0,0 0 0 15,33 0 0-15,-33-9-6 0,0 9-21 0,0 0-16 16,33 0-9-16,-33 0-14 0,0-10-14 0,0 10-8 16,16 0-16-16,-16 0-6 0,17-9-11 15,-17 9-10-15,16 0-3 0,-16-9 1 0,17-1 13 16,-17 10 20-16,16-9 17 0</inkml:trace>
  <inkml:trace contextRef="#ctx0" brushRef="#br0" timeOffset="89086.93">14139 6446 6 0,'0'-9'9'0,"0"9"5"0,0 0 0 16,0 0-3-16,0 0-3 0,0-9-2 0,33 9 0 16,-33 0 1-16,0 0 2 0,0 0-1 0,0 0 0 15,0 0 0-15,0 0 1 0,0 0-2 16,0-10 1-16,0 10-1 0,0 0-1 0,0 0 1 15,0 0 0-15,0 0 1 0,0 0 2 0,-33 0-1 16,33 0 1-16,0 0-3 0,0 0 2 16,0 0-5-16,0 0 0 0,0 10-4 15,0-10 1-15,0 0 3 0,0 9 4 0,0-9 3 16,0 9 6-16,0-9 7 0,0 9-4 0,0 1 3 16,0 8 2-16,0-18 0 0,0 19 1 15,0-19 4-15,0 19-1 0,0-1 2 0,0-9 0 16,0 1-2-16,0 8 0 0,0 10-2 15,0-9-4-15,0-1 0 0,0 1-2 0,0 0 9 16,0-1-3-16,0 10 8 0,0 9-9 0,0-18-13 16,0 9-5-16,0 9 0 0,0 0 6 0,0-18 13 15,0 18 10-15,0-9-8 0,0 9-10 16,0-9 8-16,0 9-3 0,33 1-10 0,-33-1-1 16,0-9 3-16,0 9-4 0,16 0 2 15,-16-9 2-15,17 0-4 0,-17 18-4 0,16-18 2 16,-16 0-5-16,17 19 0 0,-1-10 1 0,-16-18 0 15,34 27-6-15,-34-27-3 0,0 18 6 16,33-9 0-16,-33 9 10 0,0 0 11 0,0-18-7 16,0 9-4-16,0 9-6 0,0 0-2 15,0-18 1-15,33 9-6 0,-33 9 0 0,0-19 2 16,0 20-5-16,0-29 5 0,0 19 0 0,0 0 3 16,0-10-2-16,0 1 0 0,0 0-3 15,0-10 9-15,0 9-2 0,0 1 13 0,0 0 8 16,0-1-5-16,0 1 4 0,33-1-1 0,-33 1 5 15,0 0-1-15,0 9 4 0,0-10-8 0,0 1-5 16,0-1-8-16,0 1-5 0,0 0-3 16,0 8 0-16,0-8 4 0,0 0 2 0,0-1-1 15,0 1 0-15,0 0-2 0,16 8-1 0,-16-8 3 16,0 0 6-16,0-1-7 0,0 1-6 16,0 9 4-16,0-10 0 0,0 20 3 0,0-29-4 15,0 9-4-15,0 10 3 0,17 0-7 0,-17-9 5 16,0-1-1-16,0 1 4 0,0 9-5 0,0-9 3 15,0-1-4-15,0 19 0 0,0-27 4 16,0 8 4-16,0 10-4 0,16 0-4 0,-16-9-5 16,0-1 10-16,0 1-1 0,0 0-2 0,0-1 5 15,0 10 0-15,0-9-5 0,17 9-2 0,-17-10 2 16,0 1 7-16,0-1-9 0,0 20-6 0,0-20 14 16,0-9-12-16,0 10 4 0,0 9 4 15,0 0-4-15,0-10 0 0,0 1 4 0,0 0-4 16,0-1 2-16,0 1 5 0,0 9-13 0,0-10 4 15,0 1 6-15,16 9-2 0,-16-9 0 16,0 18 2-16,0-19-4 0,0-8-3 0,0 18 7 16,0-10-9-16,-16 10 7 0,16-9 0 0,0 9 0 15,0-1 3-15,0-8-7 0,0 9 2 16,0-9 5-16,0-1-2 0,0 10-5 0,0-9 3 16,0 18 3-16,0-19-4 0,0 1 2 0,0 0 1 15,0-1-3-15,0 10-4 0,0-9 4 0,0-1 2 16,0 10 0-16,16-9 1 0,-16 0 0 0,0 18-6 15,0-19 5-15,0 1-2 0,0-10 4 16,0 19-4-16,0-9-3 0,0 9 6 0,0-10 0 16,0 1 3-16,0-1-1 0,0 1-2 0,0 0 8 15,0 9 6-15,0-10 8 0,0 1 0 0,0 9 3 16,0-10 11-16,0 1-8 0,0 18-12 16,0-18-1-16,0-1-2 0,0 10-16 0,0-9 0 15,0 18 0-15,0-18 0 0,0-1 0 0,0 1 0 16,0 9 0-16,0-10 0 0,0 1 0 15,0 9 0-15,0-10 0 0,-16 1 0 0,16 18 0 16,0-18 0-16,0-10 0 0,0 10 0 0,0 9 0 16,0-10 0-16,0 10 0 0,0-9 0 15,0-10 0-15,0 10 0 0,0-1 0 0,0 1 0 16,0 0 0-16,0-1 0 0,0 1 0 0,0-1 0 16,0 1 0-16,0 0 0 0,0-1 0 0,0 10 0 15,0-9 0-15,0-10 0 0,16 0 0 0,-16 10 0 16,0-1 0-16,0 1 0 0,0 9 0 0,0-28 0 15,0 19 0-15,0-1 0 0,0-9 0 0,33 10 0 16,-33-10 0-16,0 10 0 0,0-10 0 16,0 10 0-16,0-1 0 0,0-18 0 0,0 19 0 15,0-10 0-15,0 1 0 0,0 8 0 0,0-8 0 16,0-1 0-16,0 19 0 0,0-28 0 16,34 18 0-16,-34-18 0 0,0 10 0 0,0 8 0 15,0-8 0-15,0-1 0 0,0 0 0 0,0 19 0 16,0-28 0-16,0 19 0 0,0-19 0 15,0 18 0-15,0-18 0 0,33 19 0 0,-33-10 0 16,0 1 0-16,0-1 0 0,0 0 0 0,0 0 0 16,0 10 0-16,0 0 0 0,0-19 0 15,0 18 0-15,0-18 0 0,0 10 0 0,0-1 0 16,33 9 0-16,-33-8 0 0,0-1 0 0,0 0 0 16,0 10 0-16,0 0 0 0,0-19 0 0,0 9 0 15,0 0 0-15,0 0 0 0,0 1 0 0,0 8 0 16,0-8 0-16,0-1 0 0,0 0 0 0,0 10 0 15,0-19 0-15,0 18 0 0,16-18 0 16,-16 10 0-16,0-1 0 0,0 0 0 0,0 1 0 16,0-1 0-16,-16 0 0 0,16 1 0 15,0-1 0 1,0 0 0-16,0 10 0 16,0-19 0-16,0 18 0 15,0-18 0-15,0 10 0 16,0-1 0-16,0 0 0 0,0 1 0 15,0-1 0-15,0 0 0 0,0 1 0 16,0-10-109 15,0-10-39-15,0 10-8-16,0-9-14 0,0 0-12 0,16-10-7 16,-16 10 3-16,0-1 1 0,17-27 9 0,-17 19 18 15,0-20 25-15,16 10 24 0</inkml:trace>
  <inkml:trace contextRef="#ctx0" brushRef="#br0" timeOffset="91868.87">3704 6911 6 0,'0'-9'14'16,"0"9"3"-16,0 0-1 0,0 0 0 0,0 0-2 15,0-19-2-15,0 19 0 0,0 0 1 16,0 0 2-16,0 0-1 0,0 0 2 0,0 0 0 15,0 0 2-15,0 0 0 0,0-18 1 0,-33 18-1 16,33 0-2-16,0 0-1 0,0 0 3 16,0 0-2-16,0 0-1 0,0 0 1 0,0 0 2 15,0 0 1-15,0-19-4 0,0 19 3 16,0 0-6-16,0 0 1 0,0 0 0 0,0 0-3 16,0 0 1-16,0 0-3 0,0 0-1 15,0 0 0-15,0 0-3 0,0 0 1 0,0 0 2 16,0 0 0-16,0 0-1 0,0 0 1 0,0 0-1 15,0 0 1-15,0 0-3 0,0 0 3 16,0 0 2-16,0 0-1 0,-33 0-2 0,33 0 7 16,0 0-3-16,0 0-1 0,0 0 2 0,0 0-1 15,0 0-4-15,0 0-1 0,0 0-3 16,0 0 5-16,0 0-4 0,0 0-5 0,0 0 4 16,0 0 0-16,0-19-2 15,0 19-3-15,0 19 3 16,0-19-3-16,0 0 1 0,0 0 2 15,0 0 1 1,0 19-1-16,0-19 0 0,0 18 1 16,0-18-1-16,0 19 2 0,0-19-5 15,0 9 8-15,0 10-3 0,0-10-2 0,0 0 0 16,0 10 2-16,0 0-2 0,0-1 0 0,0 1 2 16,0-1 1-16,0 10-3 0,0-9 2 15,33 0-1-15,-33 18 4 0,0-28-3 0,0 19 4 16,0 0-2-16,0 9 15 0,0-18-3 15,0 9 1-15,0 9 0 0,0-19-5 0,0 10 3 16,0 0 3-16,0 19 1 0,0-29-1 0,0 20 2 16,0-11-4-16,0 11-4 0,33-1 3 15,-33 0-3-15,0-9 9 0,0 9 0 0,0 0-1 16,0 10-2-16,33-10 5 0,-33 10-2 0,0-10-9 16,33 19 1-16,-33-28-4 0,0 9-5 15,0 19-4-15,33-29 7 0,-33 29-6 0,0-19-1 16,17 1-2-16,-17 8 6 0,33-9-1 0,-33 1 0 15,0 8-2-15,0-9 3 0,33 1-2 0,-33 8 2 16,0-18-1-16,0 9-3 0,0 0 3 16,33 1-3-16,-33-1 0 0,0 9 0 0,0-27 0 15,0 18 0-15,0 0 3 0,33-9-2 0,-33 9-3 16,0-9 2-16,0 9-5 0,0 1 8 16,0-10-3-16,0 0 0 0,0-1 0 0,0 11 0 15,0-20 3-15,0 10-6 0,0 0 8 16,0 0-8-16,0-9 3 0,33 8 0 0,-33-8 0 15,0 9 2-15,0 0-2 0,0-10 0 0,0 1 0 16,0 0 0-16,0-1 2 0,0 1-2 0,0 9-4 16,0-10 6-16,0 1-4 0,0 0 0 15,0-1 4-15,0-8-2 0,0 8 2 0,0 1-4 16,0-1 2-16,0 1 3 0,33-10-5 0,-33 10 3 16,0-10 0-16,0 19 2 0,0-28 4 15,0 19-7-15,0-1 0 0,0-8-2 0,0-1 4 16,0 9-4-16,0-8 2 0,0 8 3 0,17 1-1 15,-17 0 2-15,0-19-3 0,0 18 14 16,0-9-3-16,0 10-6 0,0-10-5 0,33 10 26 16,-33-10-8-16,0 10-9 0,0-1 1 0,0-18 0 15,0 19-6-15,0-10-7 0,0 1 4 0,0 8 13 16,0-8-3-16,0-1-4 0,0 19-1 16,33-28-4-16,-33 18-2 0,0 1-1 0,0-19 6 15,0 19 8-15,0-10-6 0,0 10-2 16,0-10 4-16,0 19-4 0,0-28-2 0,0 18-1 15,0 1 3-15,0-10-4 0,33 10 5 0,-33-1-7 16,0-8 0-16,0 18 6 0,0-10-11 0,0 1 5 16,0-10 3-16,0 10-1 0,0-1 6 15,0 1-8-15,0 0-2 0,0-1 4 0,33 10-4 16,-33-9 6-16,0-1-3 0,0 1-1 0,0 18 2 16,0-18 1-16,0-1 0 0,0 10 2 15,33-9-9-15,-33 18 2 0,0-18 2 0,0-1 2 16,0 10-2-16,0-9 0 0,0-1 1 0,0 10-1 15,0-9 2-15,0 9-2 0,33-10 2 16,-33 10 3-16,0-9-5 0,0 9-3 0,0-10 6 16,0 10-5-16,0 0 2 0,0-9 3 0,0-1-5 15,17 10 0-15,-17-9 5 0,0 18-3 0,0-18 0 16,0 9 6-16,33-10-8 0,-33 10 3 0,0 0-1 16,0 0 0-16,0 0-2 0,0-10 2 15,0 10 0-15,0 10 3 0,33-29-8 0,-33 19 5 16,0-10 8-16,0 1-8 0,0 9-3 0,0-10 4 15,33 10-1-15,-33-9 2 0,0 0-2 0,0-1-3 16,0 19 5-16,0-27 0 0,33 8-1 0,-33 1-5 16,0 18 7-16,0-18-2 0,0-1-4 15,0-8 5-15,0 8-4 0,0-8 7 0,0 8-5 16,0 10 3-16,0-9-5 0,0-1 5 0,0-8-5 16,0 8 2-16,0 1 0 0,33-1 3 15,-33 1 2-15,0 0-5 0,0-10 6 0,0 9-6 16,0 1 2-16,0-10-2 0,0 10 0 0,0-10 0 15,0 10 3-15,0-1 0 0,0-8-1 0,0-1-7 16,0 10 13-16,0-1-2 0,0-8-3 16,0 8-3-16,0 1 4 0,0-1-4 0,0-18 0 15,0 19 5-15,0-10-1 0,0 10 1 0,0-10 1 16,0 10 3-16,0-10 0 0,0 10-6 0,0-1 2 16,0-18-4-16,0 19 3 0,0-10 0 15,0 1-4-15,0-1 3 0,0 0-1 0,0 0-1 16,0 1 8-16,0-1-2 0,-33 10-9 0,33-19-1 15,0 0 6-15,0 18-3 0,0-18 6 0,0 0-8 16,0 10 5-16,0-1-3 0,0 0 3 16,0-9-8-16,0 9 3 0,0 1 5 0,0-10-1 15,-33 9-5-15,33 0 5 0,0 1 0 16,0-1-2-16,0-9-3 0,0 19 0 16,-33-19 8-16,33 0-10 0,0 18 5 15,0-18 4-15,0 0-1 0,0 0-3 16,0 0-3-16,0 9 3 0,-33-9-2 0,33 10 2 15,0-1 0-15,0-9-2 0,0 9 2 16,0-9 3-16,0 10-6 0,0-10 6 16,0 9-9-16,0 0 9 0,0-9-5 0,0 10 7 0,0-10-8 15,0 0 5-15,0 9-4 0,0-9 5 16,0 19-3-16,0-19-2 0,0 0 3 0,0 18-1 16,-33-18 0-16,33 9 2 15,0 1-8-15,0-10 4 0,0 9 5 16,0-9-1-16,0 9-4 0,-17-9 4 0,17 10-2 15,0-1 0-15,0 0 0 0,0 1-3 16,0-1 1-16,0 9 2 0,0-18 2 16,0 0-5-16,0 19 6 0,0-19-5 0,0 0 0 15,0 9 2-15,0-9-7 0,-33 10 4 16,33-1 3-16,0-9-7 0,0 9 2 0,0-9-16 16,0 0-16-16,0 0-13 0,0 0-19 0,0 0-14 15,0 0-26-15,0 0-24 0,0 0-9 16,0-9-12-16,0 0-1 0,0-1 7 0,0 1 20 15,0-10 23-15,0 1-66 0</inkml:trace>
  <inkml:trace contextRef="#ctx0" brushRef="#br0" timeOffset="99211.43">3919 8000 18 0,'0'0'21'0,"0"0"-8"15,0 0-6-15,-33 0-3 0,33-10 1 0,0 10 1 16,0 0 2-16,-33 0-1 0,33 0 0 16,0 0-1-16,0 0-1 0,0 0 1 0,0 0 3 15,0 0-2-15,0 0 2 0,0 0-1 0,0 0-3 16,0-9 4-16,0 9 0 0,0 0-3 16,0 0 4-16,0 0-1 0,0 0-2 0,0 0-2 15,0 0 0-15,0 0 1 0,0 0-2 0,0 0 1 16,0 0 0-16,0 0-3 0,0 0 1 15,0 0-1-15,0-9-2 32,33 9 2-32,-33 0-2 0,33 0 5 15,-33 0-1-15,0 0 2 0,33 0 3 16,-33 0 1-16,33 0-2 0,-33 0-1 0,33 0 0 16,-16 0-2-16,16 0 1 0,0 0-2 0,0 0 4 15,0 0 0-15,0 0 1 0,17 0 0 16,16-19-2-16,-33 19-1 0,33 0 0 0,-33 0 2 15,50-19-8-15,-17 19 1 0,-16 0 2 16,16-18-1-16,0 18 0 0,0 0-2 0,17-19 2 16,-17 19 0-16,0-9 0 0,-16 0-2 0,16 9 1 15,0-10-1-15,-16 10 1 0,16-9 0 0,0 9-1 16,-33-9 0-16,17 9-3 0,16 0 3 16,-33 0 3-16,0-19-6 0,33 19 3 0,-49 0 2 15,49 0-2-15,-33 0 0 0,0-19 2 0,0 19-2 16,0 0 0-16,-16 0 2 0,49 0-2 15,-33 0-2-15,0-18 0 0,0 18 2 0,0 0 0 16,17 0 0-16,-17 0 0 0,0 0 3 16,33 0-3-16,-33 0 0 0,17 0 0 0,-17-19 3 15,33 19-3-15,-33 0 0 0,17 0 0 16,16-9-2-16,-33 9 2 0,0 0 1 0,0 0-1 16,16-9 0-16,-15 9 0 0,32 0 0 0,-33-10 0 15,0 10 2-15,16-9-2 0,-15 9-2 0,32-9 2 16,-33 9 0-16,0 0 0 0,16 0 2 15,18 0-5-15,-34-19 3 0,33 19 0 16,-33 0 1-16,16 0-1 0,18 0 1 0,-1 0-1 16,-33-18 0-16,50 18 0 0,-50 0 0 0,33 0-2 15,-17 0 2-15,18 0 5 0,-34 0-5 0,33 0-2 16,-33 0 3-16,16-19-1 0,-16 19 0 16,1 0 3-16,-1 0-5 0,0 0 2 0,0-19 0 15,16 19 0-15,-16-9 0 0,1 9 3 16,-1-9 14-16,0 9 3 0,0 0-3 0,16-10 1 15,17 10-8-15,-16-9-2 0,0 9 0 0,32 0-5 16,-15 0 4-16,-18 0-2 0,17 0-5 16,0 0 0-16,-16 0-2 0,16 0 6 0,0 0-4 15,-33 0 0-15,17 0 0 0,0 0 3 16,-1 0-3-16,-16 0-2 0,0-9 5 0,17 9-5 16,-17 0 2-16,0 0 3 0,0-19-1 0,0 19 0 15,0 0 0-15,0-18 3 0,1 18 3 0,15 0 0 16,-16 0-3-16,0-19 2 0,0 19-3 15,0 0 0-15,-33 0-1 0,33-19-3 0,17 19 0 16,-17 0 0-16,-33 0 4 0,33 0-3 16,0 0-1-16,0 0 2 0,0 0-4 0,17 0 2 15,-17 0 0-15,0 0 2 0,0 0-2 0,0 0 0 16,-16 0 0-16,49 0 2 0,-33 0 0 0,0 0-6 16,0 0 4-16,0 0 0 0,0 0 4 15,17 0-4-15,-17 19-4 0,0-19 2 16,0 0 4-16,-16 0-4 0,16 0 2 0,-17 0 1 15,34 0 2-15,-17 0-5 0,0 0 2 0,0 0 2 16,-33 0-2-16,33 0 0 0,0 0 0 0,17 0 3 16,-17 0-3-16,0 0-2 0,0 0 2 15,-16 0-2-15,16 0 4 0,0 0-2 0,0-19-2 16,0 19 6-16,0 0-6 0,0 0 3 16,0 0-3-16,0-9 2 0,17 9 0 0,-17 0 0 15,-33 0 1-15,33 0 0 0,0 0-1 0,-16 0 0 16,-1-9 0-16,1 9 0 0,16 0 0 15,0 0 3-15,-33 0 0 0,33-9-3 0,0 9 0 16,-33 0 3-16,33 0-3 0,-16-10 0 0,-1 10 0 16,17 0 2-16,-16 0-2 0,16 0 0 15,0 0 0-15,0 0 1 0,-33 0-1 0,33 0 1 16,-16 0 2-16,16 0-6 0,-17 0 4 0,34 0 1 16,-50 0-2-16,33 0-3 0,0 0 4 0,-33 0 2 15,33 0 0-15,-16 0 0 0,16 0 2 16,-17 0-2-16,1 0 2 0,16 0-3 0,0 0-2 15,-33 0 4-15,33 0 1 0,0 0 0 16,-16 0-3-16,-1 0-2 0,17 0 3 0,-16-9-3 16,16 9 0-16,0 0 0 0,-33 0 0 0,33 0 0 15,0 0 0-15,-33 0 0 0,17 0-2 0,-1 0 4 16,1 0-1-16,-1 0-1 0,1 0-2 16,16 0 2-16,-33 0 2 0,33 0 0 0,-33 0-4 15,33 0 3-15,-33 0-4 0,16 0 4 16,18 0-1-16,-18 0 3 0,1 0-1 0,-1 0-2 15,1 0 0-15,16 0 0 0,-33 0-2 0,33 0 2 16,0 0 2-16,-33 0-2 0,16 0 2 16,1 0-1-16,16 0-1 0,-16 0-3 0,16 0 0 15,-33 0 3-15,33-19 2 0,-33 19-1 0,33 0-1 16,-33 0 0-16,33 0-3 0,-33 0 3 16,16 0 0-16,1 0 2 0,-1 0-1 0,1 0 1 15,0 0-4-15,-17 0-1 0,33 0 6 16,-33-18-3-16,33 18 0 0,-33 0 0 0,33 0 0 15,-33 0 4-15,33 0-4 0,-17 0-3 0,1 0 3 16,-1 0 0-16,18 0 0 0,-1 0 0 0,0 0 0 16,-33 0 0-16,33 0 0 0,-33 0 0 15,33 0 2-15,-33 0-1 0,16 0 1 0,1 0 0 16,-1-19-2-16,1 19-4 0,-1 0 5 16,-16 0-3-16,34 0 2 0,-34 0 0 0,33 0 0 15,-33 0 0-15,33 0-2 0,-33 0 6 16,33-18-2-16,-33 18-2 0,16 0 0 15,1-10 0-15,-1 10 0 0,1 0-3 0,-1-9-1 16,18 9 4-16,-34 0 0 0,33-9-3 16,-33 9 0-16,0 0 3 0,33-10 0 0,-33 10-2 15,0-9 2-15,33 9 0 0,-33 0-7 0,0 0-20 16,16 0-9-16,-16-19-8 0,17 19-4 16,-17 0-10-16,0 0-3 0,16 0-8 15,-16 0 1-15,0-18 1 0,0 18 4 0</inkml:trace>
  <inkml:trace contextRef="#ctx0" brushRef="#br0" timeOffset="100377.85">2166 7395 93 0,'0'-9'34'0,"-33"-1"-5"16,33 1 13-16,0 9 18 0,-16 0-7 15,16 0-18-15,0 0-18 0,-33 0 1 0,33 0 0 16,0 9 7-16,0 1 6 0,0-1-2 16,0 0-2-16,0 19-1 0,0-28-3 0,0 19-8 15,0-19-3-15,0 18-6 0,33-18 8 0,-33 19 11 16,16-19 5-16,-16 0 1 0,33 9 2 16,0-9 13-16,-33-9-8 0,33 9 0 0,0 0 10 15,-33 0-3-15,34-19 11 0,-18 1 5 0,17 18 18 16,-33-19 15-16,33 19-4 0,-33-18-11 15,0-1 0-15,0 10-16 0,0-1-10 16,0 1-20-16,0-10-7 0,0 19-1 0,-33-18-12 16,33 18-5-16,0-19-6 0,-33 10-5 0,17 0 9 15,-18 9-6-15,34 0 0 0,-33 0-3 16,33 0-1-16,-33 0 1 0,33 0 1 0,-33 0-1 16,33 9 5-16,-33 0-12 0,33 10-30 15,-16-19-37-15,-17 18-31 0,33 1-23 0,0-19-22 16,0 9-6-16,-33 10-9 0,33-10 3 0,0 1 10 15,0 8 7-15,0-18 27 0,33 19 19 16</inkml:trace>
  <inkml:trace contextRef="#ctx0" brushRef="#br0" timeOffset="101126.12">2348 7283 48 0,'0'-18'36'0,"0"8"-4"0,0 1-2 16,0-10 7-16,0 1 11 0,0-1 4 0,0 10-7 15,0 0-4-15,0-1-2 0,0 1-1 16,0 9-14-16,0 0-11 0,0 0-4 0,0 0-12 16,0 0 6-16,0 0-2 0,0 9-3 0,0 1 2 15,0 8 0-15,0 1 5 16,0-19-1-16,0 18 9 0,0 1 7 16,0 0-1-16,33-10-3 0,-33 10-6 0,0-1-4 15,0 19-2-15,0-18-4 0,0-10 4 0,0 10-4 16,33 0 1-16,-33-1-1 0,0 1 0 15,0-19 3-15,0 18-3 0,0-18 4 0,0 0 14 16,0 0 14-16,0 0 16 0,0 0 4 16,0 0 8-16,0 0-6 0,0 0-22 0,0 0-15 15,33-18-10-15,-33 18-6 0,0 0 1 0,0-19-2 16,0 19 2-16,33-18-2 0,-33 18-3 16,0-10 0-16,0 10 7 0,34 0-4 0,-34 0-4 15,0 0 0-15,0 10 5 16,16-10-1-16,-16 18-3 0,0-18 6 0,0 0-5 15,0 19 2-15,0-19 0 0,0 18 0 0,0-18 0 16,0 19 0-16,0-19 0 16,-16 0 3-16,16 9-6 0,0 1 6 0,0-1-3 15,-34 0-6-15,34-9-2 0,0 9-7 0,-33-9-12 16,33 19-16-16,0-19-12 0,0 0-1 16,-33 0-10-16,33 0-1 0,0 0-3 0,0 0 12 15,0-19 9-15,0 19 12 0,0-9 7 16,0 0 14-16,0 9 8 0,33-19 4 0,-33 10-2 15,33 9 6-15,-33-19 0 0,34 1-2 16,-34 18 2-16,0-19 7 0,16 19 0 0,17-28 5 16,-33 19 0-16,33 0 2 0,-33-1-1 15,0 1 0-15,33-10 6 0,-33 19 2 0,0-18 1 16,0 18-2-16,33-19 0 0,-33 19 6 0,0-9 5 16,0 9 2-16,0-9-8 0,0 9 2 15,0-10 2-15,0 10-5 0,0 0 0 0,0-9 1 16,0 9-4-16,0 0-9 0,0 0-4 15,0 0-5-15,0 9 1 0,0-9-3 16,0 10-4-16,0-10 7 0,0 9 2 16,0 0 8-16,0 10 3 0,0-1 17 15,33-18-1-15,-33 19 4 0,0 0 0 0,0-1-7 16,34-8-1-16,-34 8-11 0,0 1-8 16,16-1-4-16,-16 1 1 0,33-10-3 0,-33 1-4 15,0 8 0-15,0-9 0 0,0 10 1 0,0 0-9 16,-33-19-20-16,33 18-35 0,-16-18-44 15,16 19-37-15,-34-19-7 0,34 0-4 0,-33 0 16 16,33 0 24-16</inkml:trace>
  <inkml:trace contextRef="#ctx0" brushRef="#br0" timeOffset="101276.66">2480 7227 33 0,'0'-18'19'0,"0"-1"-6"0,0 10-4 0,0-10-4 15,0 19-2-15,0-9-3 0,0 9 2 16,0 0-1-16,34 9-4 16,-34 1-4-16,0-1-4 0,16 0-3 0,17 10-4 15</inkml:trace>
  <inkml:trace contextRef="#ctx0" brushRef="#br0" timeOffset="102108.83">2695 7376 24 0,'0'10'35'0,"34"-1"0"0,-34-9-1 0,0 9 9 16,16-9 12-16,17 0 6 0,-33-9-8 0,0 9-10 15,33-9-10-15,-33-1 0 0,0 1-1 16,33 9-2-16,-33-19-4 0,33 1 1 0,-33 18 5 16,0-19 2-16,33 1-3 0,-33 8 0 15,0-8 1-15,0 8 4 0,0 1-6 0,0-10-3 16,0 19-3-16,0-18-4 0,0 18-7 0,-33-19 0 16,33 19-5-16,0 0-6 0,0 0-4 15,0 0 4-15,-33 0-2 0,33 19 0 16,0-19 4-16,-33 18-7 0,33-18 5 0,0 19-2 15,0-10 2-15,0 1 5 0,0 8-5 0,0-8 0 16,0-1-4-16,0 19 5 0,33-28-3 16,-33 18 6-16,0-18-6 0,33 19 4 0,-33-19-2 15,33 0-4-15,-33 0 8 0,0 0-8 0,33 9-2 16,-16-9-6-16,16 0-17 0,-33-9-11 0,33 9-16 16,-33 0-3-16,33-19 5 0,-33 19 0 15,33-18 6-15,-33 18 3 0,0-19 10 0,33 1 3 16,-33 8 14-16,0-8 8 0,0 8 8 15,0 1-3-15,0-10 1 0,0 19-2 16,0-18 6-16,0 18 1 0,0 0 2 0,0-19 0 16,0 19 0-16,0 0-3 0,-33 0-1 0,33 19-1 15,0-19 4-15,0 0 2 16,0 18-3-16,0-18 2 0,0 19 4 0,0-19-2 16,0 9 0-16,0 1-2 0,0-1-5 0,0 0 5 15,0-9-4-15,33 10-3 0,-33-1 7 16,0-9-5-16,33 9 3 0,-33 10-7 0,0-19 4 15,17 0-5-15,16 0-11 0,-33 0-16 16,33-19-13-16,-33 19-10 0,33-9 5 0,0 9 3 16,-33-9 0-16,33-10 3 0,-33 10 10 0,0-1 8 15,0 1 7-15,33-10 6 0,-33 1 5 16,0-19 5-16,0 18 0 0,0-9 1 0,0 10 2 16,-33-1 0-16,33-18 0 0,0 18 2 15,0-9-2-15,0 10 2 0,-33-1 5 0,33 0-1 16,0 10 5-16,0-9 2 0,0 8 6 15,-33 1 3-15,33 9 5 0,0 0 1 0,0 0-12 16,0 0-9-16,0 0-3 0,0 0 3 16,0 0 2-16,0 9 9 0,0 1-1 0,0 8 0 15,0 10-1-15,0-28 0 0,0 19 5 16,0 18 5-16,0-28 5 0,33 10 1 0,-33-1-4 16,0 1-2-16,0 18-5 0,33-18-7 15,-33-10-1-15,0 10-8 0,0 18-3 0,0-19 7 16,33 1-5-16,-33-19-4 0,0 19 1 0,0-10 4 15,0 0-1-15,0 1 9 0,0-1 11 0,0-9 20 16,0 9 15-16,0-9 0 0,0 0-12 16,0-9-19-16,0 9-10 0,0-9 3 0,0-1 10 15,-33 1 1-15,33 0-9 0,0-1-13 0,0 1 0 16,0-10-8-16,0 1 0 0,0-10-7 16,0 9 3-16,0 1-12 0,33-1-23 0,-33 1-29 15,0-1-27-15,17 19-19 0,-17-19-9 16,33 10 3-16,-33 0 12 0,33 9 10 0,0 0 10 15,-33 0-62-15</inkml:trace>
  <inkml:trace contextRef="#ctx0" brushRef="#br0" timeOffset="103675.9">2299 9060 73 0,'0'-9'32'0,"0"-1"-17"15,0 10 3-15,-34 0 12 0,34 0-4 16,0 0-11-16,0 0-8 0,0 0-1 0,0 0-3 16,0 0 2-16,0 10 6 0,0-1 1 15,0 0 0-15,0 10 2 0,0-10-6 16,0 0-3-16,0 10-3 0,0 0 2 0,34-19 0 15,-34 18 0-15,0-18 3 0,16 0 4 16,17 0 0-16,0 0 4 0,-33 0-1 0,33 0-3 16,0-18 0-16,-33 18 2 0,33 0 6 0,1-19 7 15,-34 19 6-15,16-28 4 0,17 19-5 16,-33 0 8-16,0-10 2 0,33 10-6 0,-33-1-7 16,0 10-7-16,0-18-4 0,0-1-4 15,-33 19-3-15,33-19 1 0,0 10-13 0,-33 9 6 16,17-9-7-16,16 0 3 0,-34 9-2 0,1 0 4 15,33 0-2-15,-33 0-5 0,33 0 7 16,-33 9-9-16,33 0-12 0,-33 0-11 0,33 10-25 16,0-19-15-16,-33 19-8 0,17-19-7 15,16 18-5-15,0-8 5 0,0-1 10 0,0 0 7 16</inkml:trace>
  <inkml:trace contextRef="#ctx0" brushRef="#br0" timeOffset="104339.98">2695 8818 55 0,'0'-19'17'0,"0"19"-7"0,0-18 2 0,-33-1 11 16,33 19 6-16,0-18-3 0,-33 8 1 0,33 10-1 16,0-9 2-16,0 9-8 0,0 0-10 15,0 0-5-15,0 0-4 0,0 9-3 0,0 19 2 16,0-28 0-16,0 19 4 0,0-1 1 15,0-8 8-15,0 8 7 0,33 10 3 16,-33 0-2-16,0-9-3 0,33-1-3 0,-33 1-6 16,0 0-2-16,0-1-2 0,34 10 1 15,-34-9-3-15,0-19-1 0,0 18-1 0,16-8 1 16,-16-1 0-16,0 0-1 0,33-9 3 0,-33 10 7 16,0-10 15-16,0 0 8 0,0 0 7 15,0-10-2-15,0 10-16 0,0-9-9 16,0 9-8-16,0-9-1 0,33-1-5 0,-33-8 0 15,0 18 1-15,33-19-1 0,-33 19 0 0,0-19 0 16,33 10-5-16,-33 0 7 0,33 9-2 16,-33 0-2-16,0 0-2 0,0 9 5 15,33-9-1-15,-33 9 2 0,0 10-1 16,0-19-3-16,0 19 4 0,0-19-2 16,0 18 2-16,0-8-1 0,-33-1-1 15,33 0-2-15,0 1 2 0,-33-1-5 0,33 0-8 16,0-9-16-16,0 9-9 0,-33 10-9 15,33-19 1-15,0 0 1 0,0 0-8 16,0 0-1-16,0 0 7 0,0-19 10 0,0 10 11 16,33 0 11-16,-33 0 6 0,0-10 5 0,33 0 1 15,-33 1 3-15,33-1 0 0,-33-9 0 16,0 10 0-16,17-1 6 0,16 10 6 0,-33-1 2 16,0-8 7-16,33 18 0 0,-33-19 6 0,0 19 5 15,0-18-1-15,0 18-12 0,0 0-9 16,0 0-7-16,0 18 0 15,0-18 3-15,0 19 2 0,0-19 8 16,0 18 4-16,0-8 0 0,0 8 1 0,0-8-1 16,33 8 4-16,-33-9-11 0,0 10-3 0,0 0-5 15,33-1-2-15,-33-18 0 0,0 10-1 0,0 8-2 16,33-8 0-16,-33-1 2 0,0 0-5 16,0 0-13-16,0-9-16 0,0 19-22 15,-33-19-24-15,33 0-10 0,0 0-5 0,0 19 9 16</inkml:trace>
  <inkml:trace contextRef="#ctx0" brushRef="#br0" timeOffset="104490.9">2811 8734 74 0,'0'-9'21'0,"0"9"-10"0,0-9-4 15,0 9-4-15,0 0-5 16,0 0-3-16,33 0-3 0,-33 0-4 15,0 0-3-15,0 9-3 0,0-9-31 16</inkml:trace>
  <inkml:trace contextRef="#ctx0" brushRef="#br0" timeOffset="105122.79">3158 8939 57 0,'0'0'28'0,"0"0"1"16,17 0 7-16,-17 0-1 0,33-9-1 0,-33 9-7 15,0-10-5-15,33 10 1 0,-33-18-3 16,0 18 3-16,33-19-3 0,-33 1 3 16,0 8 3-16,0 1 8 0,33 0 0 0,-33-1-1 15,0 1-6-15,0 0 0 0,0-1 1 0,0 10 1 16,0 0-7-16,-33-18-11 0,33 18-3 16,0 0-5-16,0 0 1 0,-33 0-1 0,33 0-1 15,-33 18 0-15,33-18-4 0,0 0-2 16,-33 10 5-16,33 8-1 0,-17-8 4 0,17 8-4 15,0-8 0-15,0 8 5 0,0 1-3 0,0-19 1 16,17 18-1-16,-17-18 0 0,33 10-2 16,-33-1 4-16,33-9-2 0,-33 0 1 0,33 0-5 15,-33 0 2-15,33 0 1 0,0 0-15 16,-33-9-16-16,33-1-20 0,-33 10-2 0,17-18-3 16,16 18 8-16,-33-19-4 0,33 1 5 0,-33-1-1 15,0 10 8-15,0-10 10 0,33 0 6 0,-33 1 7 16,0-1 3-16,-33-9 8 0,33 0 1 15,0 10 2-15,0-10 2 0,0 9 0 0,0 19 1 16,-33-28 1-16,33 19 4 0,0 0 6 16,0 0 3-16,0-1 4 0,0 10-8 0,-33 0-4 15,33 0-1-15,0 0 1 0,-17 10 1 0,17-1 0 16,0 0 1-16,0 0-1 0,0 19 2 16,0-28 2-16,0 19 4 0,17 0 0 0,-17-1-1 15,0-9 3-15,33 10-2 0,-33 0 4 16,0-1-2-16,0 1-6 0,33-1-6 0,-33-8 2 15,0-1-8-15,33 10 3 0,-33-10-1 0,0 0-6 16,0 1 6-16,33 8-2 0,-33-18 2 0,0 0 10 16,0 0 7-16,0 0 2 0,0 0-5 15,0 0-3-15,-33 0-5 0,33 0 0 0,0-18 2 16,0 18-2-16,0-19-5 0,0 10-1 0,0-1 0 16,0-8 0-16,-33 8-2 0,33-8 0 15,0 18-3-15,0-19-16 0,0 19-19 0,33 0-19 16,-33-18-14-16,0 18-9 0,0-10 3 15,0 10 13-15,0 0 8 0,33 0 2 0</inkml:trace>
  <inkml:trace contextRef="#ctx0" brushRef="#br0" timeOffset="105822.33">3274 7795 11 0,'0'-19'20'0,"0"10"2"0,0 9-2 16,0-9-2-16,33-1 0 0,-33 1 2 16,0 0 3-16,0 9 2 0,0 0 2 0,0-19 2 15,0 19 2-15,0 0 0 0,0 0-1 0,0 0 1 16,0 0-4-16,0-18 0 0,0 18-8 16,0 0-5-16,0 0-3 0,0 0-8 15,0 0-1-15,0 0 5 0,0 18-2 0,0-18 5 16,0 0 5-16,33 0 6 0,-33 19 7 0,0-19-4 15,0 0 7-15,0 9-12 0,0 0-6 16,0 1-3-16,33-1-2 0,-33 0-8 0,0 10 2 16,0-19 2-16,0 18-4 0,0 1 4 0,17-19-1 15,-17 19-3-15,33-19-12 16,-33 9-18-16,0 0-26 0,0 1-16 0,0-10-12 16,0 9-6-16,33-9 3 0,-33 9 4 0,0-9-63 15</inkml:trace>
  <inkml:trace contextRef="#ctx0" brushRef="#br0" timeOffset="106688.11">3638 9088 56 0,'0'-9'37'0,"0"-1"-9"15,0-8 2-15,0 8 3 0,0 10 0 16,0-18-6-16,0 18-4 0,0-19-4 0,33 19-4 15,-33-19 0-15,0 19-4 0,0 0-2 16,33-9-4-16,-33 9-3 0,33 0-2 16,-33 9 2-16,0-9-1 0,0 19 1 15,0-19-1-15,33 0 5 0,-33 19-1 0,0-1 5 16,0-18 2-16,-33 10 4 0,33 8 1 0,0-8-3 16,0-1 2-16,0 9-1 0,-33 1-2 0,33 0 2 15,0-19 1-15,-33 18-3 0,33-18-3 16,0 10 0-16,-33-1-4 0,33 0 1 0,0 0-5 15,0-9 1-15,0 0 2 0,0 10-5 0,0-10-3 16,0 0 8-16,0 0-3 16,33 0-2-16,-33-10 2 15,0 10-2-15,33-9-26 0,-33 0-27 16,33 9-23-16,0-9-12 0,-33-1-5 0,33 10 6 16</inkml:trace>
  <inkml:trace contextRef="#ctx0" brushRef="#br0" timeOffset="109102.87">3985 9181 10 0,'0'0'17'15,"0"0"2"-15,0-9 0 0,0 9 0 16,0 0-2-16,0 0 2 0,0 0-2 0,0 0 3 15,0 0-1-15,0 0 1 0,0 0 0 0,0 0 4 16,0 0 2-16,0 0 2 0,0 0 0 16,0 0 1-16,0 0-3 0,33 9-2 0,-33-9-2 15,0 0-6-15,17 0-3 0,-17 0-5 16,33 0-2-16,-33 0-5 0,33 9 0 0,-33-9-1 16,33 0 0-16,0 0 6 0,-33 0 5 0,33 0 1 15,0 0-1-15,-33 9 0 0,50-9-3 16,-50 0-5-16,33 10 0 0,0-10 4 0,0 0-2 15,0 9-1-15,-33-9 3 0,33 0-2 0,-16 0-5 16,16 0 1-16,0 0 4 0,0 9-2 0,0-9 4 16,-33 0 4-16,33 0 3 0,-16 0 0 15,16-9 7-15,0 9-2 0,0 0 1 16,-33 0 0-16,33 0 2 0,0-9-10 0,-33 9 10 16,33-10 1-16,-33 10 2 0,17 0 1 15,-1-9 13-15,1 9 12 0,16-9-13 0,-33 9-12 0,33-9-13 16,0-1 0-16,0 10-4 0,-33 0-9 15,33 0 0-15,0-18 2 0,17 18 20 0,-17 0-2 16,0-19-7-16,0 19 2 0,0 0 3 16,17 0-5-16,16 0 1 0,-33-19-12 0,33 19 6 15,-16 0 4-15,16 0-1 0,0 0-6 16,-16 0-7-16,16 0 6 0,0 0-2 0,0 0-2 16,17 0-2-16,-17 0 8 0,0 0-9 0,17 0 5 15,-17 0-2-15,17 0 2 0,-17 0-4 0,33 0-1 16,-49 0 8-16,49 0-8 0,-33-9 5 15,-17 9 1-15,51 0-2 0,-34 0 2 0,-17-9-8 16,18 9 5-16,-1 0 0 0,0-9 3 0,17 9-7 16,-50 0 10-16,33-10-2 0,-17 10-4 15,18 0-4-15,-1-9 2 0,-17 0 9 0,17 9-7 16,1-10-4-16,-34 10 5 0,33 0-5 0,-17 0 6 16,18-18 2-16,-34 18-4 0,33 0 0 15,-17-19 0-15,-16 19 0 0,34 0 3 0,-34-19 0 16,0 10-7-16,16 0 4 0,-16 9-4 0,1-9 9 15,-1-1-7-15,-33 10 2 0,33 0 1 16,-17-9 2-16,1 9-3 0,-1-9 0 0,-16-1-2 16,33 10 6-16,-33 0-1 0,0 0-1 0,0-18-5 15,33 18-3-15,-33 0 8 0,0 0-5 0,0 0 5 16,33-19-2-16,-33 19 2 0,0 0 0 0,0 0-2 16,34 0 0-16,-34-18-7 0,0 18 10 15,0 0-3-15,0 0-4 0,16-10 4 0,-16 10 3 16,17 0-3-16,-1-9-3 0,-16 9 7 15,17 0-4-15,-1 0-2 0,17-9 2 16,-33 9-3-16,33 0 1 0,-33 0 2 0,33 0 0 16,-33 0 2-16,34 0-1 0,-18-10 2 15,17 10-3-15,0 0 0 0,0 0 0 0,0-9 1 16,0 9-3-16,1 0 2 0,15 0 3 0,-16 0-6 16,0 0 3-16,0 0 0 0,33 0 0 15,-49 0 0-15,16 0 3 0,33 0-3 0,-33 0-4 16,0 0 4-16,0 0-2 0,-16 0 4 0,16 0-4 15,0 0 2-15,0 0 0 0,0 0 1 0,0 0 4 16,0 0-5-16,-16 0-3 0,0 0 6 16,32 0-3-16,-16-9-2 0,-33 9 2 0,33 0 0 15,0-10 7-15,0 10-9 0,-16 0 2 16,16 0 6-16,0 0-6 0,0-18-2 0,0 18-1 16,0 0-1-16,0 0 4 0,-16 0 2 0,16-19-2 15,0 19 7-15,0 0-7 0,0 0 0 0,0 0 1 16,17 0-3-16,-17 0-1 0,0 0 3 15,0-18 0-15,33 18 2 0,-33 0-5 0,-16 0 3 16,16 0 4-16,0 0-10 0,0 0 6 16,0 0 2-16,0-10 3 0,0 10-5 0,-16 0 0 15,16 0 0-15,0 0 0 0,0 0 0 0,0-9 0 16,0 9 0-16,-33 0 1 0,33-9-1 0,-16 9 0 16,16-10 0-16,0 10-3 0,0-9 6 15,0 9-1-15,0-9 0 0,0 9-4 0,0 0 4 16,17-9-2-16,-17 9-2 0,0 0 2 15,0 0 3-15,0 0-7 0,0-19 4 0,17 19 1 16,-17 0-1-16,0 0-2 0,0 0 0 0,0 0 7 16,0 0-9-16,17 0 4 0,-50 0 1 15,33 0-1-15,0 0 0 0,0-19 0 0,-33 19-2 16,33 0 2-16,-16 0 2 0,-1 0 1 16,1 0-3-16,16 0 6 0,0 0-6 0,0 0-6 15,-33 0 2-15,33 0 2 0,-16 0 3 0,16 0-5 16,0 0 4-16,0-18-3 0,0 18 5 0,0-10-5 15,0 10-5-15,-33 0 4 0,33 0 4 16,0-9 0-16,-16 9 0 0,16 0-6 16,0 0 6-16,-33 0-3 0,33 0-2 0,0-9 6 0,-33 9 1 15,17 0-2-15,-1 0-7 0,1 0 5 16,-1 0-1-16,1 0 1 0,16 0 2 16,-33 0 0-16,33 0-7 0,-33 0 4 0,33 0 3 15,-33-9-3-15,33 9 3 0,-33 0-4 0,17 0-2 16,-1 0-2-16,1 0 1 0,-1 0 2 0,1-10-2 15,16 10 2-15,-33 0 5 0,33 0-6 16,0 0-4-16,-33-9 4 0,16 9-2 0,18 0 1 16,-18-9-8-16,1 9 2 0,16 0 10 15,0 0-2-15,0-19 5 0,-33 19-4 0,33 0 4 16,-17 0-3-16,1 0-1 0,16-19 7 0,-16 19-3 16,16 0-6-16,0 0 3 0,0-18 5 15,0 18-1-15,-33 0-4 0,33-9-2 0,-17 9 5 16,1 0 0-16,33-10 1 0,-50 1-1 15,33 9 3-15,0 0-7 0,-33-9 6 0,33 9-1 16,-17 0 0-16,1 0-1 0,16 0 0 16,17 0 0-16,-50 0 0 0,33-10-2 0,0 10 2 15,0 0 0-15,-17 0 2 0,1 0-2 16,16 0-5-16,17 0 7 0,-50 0 0 0,33 0-2 16,0 10 0-16,0-10-2 0,-17 0-1 15,17 9 0-15,34-9 6 0,-34 9 0 0,0-9-3 16,0 10-3-16,0-1 4 0,16-9 2 0,-15 18 0 15,-1-18-7-15,33 19 4 0,-50-19-5 16,17 19 7-16,0-19-1 0,0 0-1 0,1 9 0 16,-1 0-2-16,0-9 2 0,-33 10-4 0,33-10 0 15,-17 0-18-15,1 0-1 0,-1 0-7 16,-16 0-6-16,33 0-11 0,-33 0-4 0,0-10-10 16,0 10-4-16,0 0 3 0,0-9-1 15,0 9 6-15,0 0-3 0,0 0-4 0,34-9-3 16,-34 9-4-16,-34 0 3 0,34 0 5 15</inkml:trace>
  <inkml:trace contextRef="#ctx0" brushRef="#br0" timeOffset="109786.53">7971 9758 245 0,'0'-10'178'0,"0"10"-87"0,0 0-48 0,0-18 15 16,-33 18 39-16,33-19-13 0,0 19-35 16,0 0-20-16,0-19 1 0,33 19 19 0,-33-9 5 15,0 9-18-15,0-9-17 0,0 9-7 0,0 0-9 16,0 0-1-16,0 0-5 0,0-9 1 15,0 9-7-15,0 0-25 0,0 0-37 0,0 0-32 16,0 0-11-16,0 9-6 0,0-9-3 0,0 0 7 16,0 9 8-16,0 0 16 0,-33-9 13 15</inkml:trace>
  <inkml:trace contextRef="#ctx0" brushRef="#br0" timeOffset="110035.43">7938 10241 147 0,'0'0'148'0,"0"10"-42"0,0-10-16 0,0 0 7 16,33 0 6-16,-33 0-9 0,0 0-7 16,0 0 12-16,0 0 10 0,0 0 13 0,0 0 0 15,0 0-22-15,0 0-19 0,0 0-32 16,0 0-11-16,0 0-26 0,33 0-4 0,-33-10-2 15,0 10-4-15,0 0-4 0,0-9 6 0,0 9-15 16,33 0-44-16,-33 0-31 0,0 0-29 0,0 0-34 16,0-19-17-16,0 19-17 0,0 0-3 15,0 0 5-15,0 0 19 0,0 19 27 0</inkml:trace>
  <inkml:trace contextRef="#ctx0" brushRef="#br0" timeOffset="110285.85">8004 10920 212 0,'0'0'251'0,"0"0"-30"0,0 19-56 15,0-19-7-15,0 0 4 0,0 0-6 16,0 0-8-16,0 0-7 0,33 0 2 0,-33 0-20 15,0 0-42-15,0 0-33 0,16 0-27 0,-16 0-9 16,17 0-12-16,-17 0-18 0,0 0-51 0,0 0-70 16,0 0-73-16,0 0-54 0,0 0-32 15,0-19-9-15,0 19 29 0,-17 0 61 0</inkml:trace>
  <inkml:trace contextRef="#ctx0" brushRef="#br0" timeOffset="117246.82">22093 4065 76 0,'-17'-9'27'0,"1"-1"-4"0,-1 1 4 0,1 9 15 16,16-19 7-16,-34 19 0 0,34 0-8 16,-33-18-9-16,33 18-12 0,-33 0-1 0,17 0 5 15,-1 0 2-15,1 0-3 0,-1 0 4 16,1 0-1-16,-1 0 1 0,17 0-4 0,-16 0-6 16,-1 0-2-16,1 0-5 0,16 18 1 15,0-18-2-15,0 19 6 0,-34-10 3 0,34 10-4 16,0-1-1-16,0 1 5 0,0 18 6 0,0-18 3 15,0-10-8-15,0 28 4 0,0-18-2 16,0 0-4-16,0-1-3 0,34 1 0 0,-34-1-6 16,0 10-2-16,16-9 0 0,-16 0-3 15,17-19 4-15,-17 18-7 0,16 1 5 0,-16-1-5 16,0-8 5-16,0 8-2 0,17 1-3 0,-17-1 2 16,0-18-1-16,-17 19 0 0,17 0 1 15,0-19-22-15,0 9-23 0,-16 0-28 0,16 1-19 16,-17-10-5-16,17 18-8 0,-16-18 0 15,16 0 8-15,-34 0 11 0,34 0 13 0,0-18 11 16,-33 18-29-16</inkml:trace>
  <inkml:trace contextRef="#ctx0" brushRef="#br0" timeOffset="117429.58">21564 4381 44 0,'0'0'44'15,"0"-18"-3"-15,16 18-2 0,-16 0-1 0,0 0 3 16,17 0 7-16,-1 0 3 0,-16 0-3 15,17-19-6-15,-1 19 0 0,17 0-7 0,-16 0-12 16,-1 0-6-16,17-19-5 0,1 19-2 16,-18 0-7-16,1 0-1 0,16 0-2 0,-17 0-23 15,17-18-35-15,-16 18-29 0,-1 0-13 0,17 0-1 16,0-10 11-16</inkml:trace>
  <inkml:trace contextRef="#ctx0" brushRef="#br0" timeOffset="117711.8">22093 4037 37 0,'0'0'34'0,"0"-19"-8"0,0 19-5 16,0 0-3-16,0 0-1 0,0 0-4 15,16 0 2-15,-16 0 3 0,17 0 2 0,-1 0 7 16,-16 19 2-16,33-19 3 0,0 19 4 0,-33-10 5 15,17 9 0-15,0 1-1 0,-1 0-2 16,1-1 2-16,-17 1-1 0,16-1-11 0,1 10 1 16,-17-9-5-16,0 0-9 0,0 18-2 15,0-28-4-15,0 10-6 0,-17 18 0 0,17-18-3 16,-16-1 2-16,-1 1 0 0,1-10-7 0,-1 10-20 16,0-1-19-16,17 1-17 0,-33-19-18 15,33 18-14-15,-33 1-2 0,17-19 3 0,-17 0 9 16,16 0-45-16</inkml:trace>
  <inkml:trace contextRef="#ctx0" brushRef="#br0" timeOffset="117978.85">21564 4083 53 0,'-34'0'22'0,"34"0"-7"0,-49 19 3 15,32-19 9-15,1 19 9 0,-1-1 7 16,-16-18 1-16,17 28 3 0,-1-9 3 16,1 18-5-16,16-18-7 0,-34 18-1 0,34-19-10 15,0 10-6-15,0 10-4 0,0-20-8 0,0 10-4 16,0 9-1-16,34-18 0 0,-34 18-2 0,16-18-2 16,1-1-3-16,16 10 7 0,-17-9-16 15,17-1-22-15,0 1-14 0,34-19-24 0,-51 19-18 16,17-19-5-16,17 0 8 0</inkml:trace>
  <inkml:trace contextRef="#ctx0" brushRef="#br0" timeOffset="118978.48">23399 4121 61 0,'0'0'56'0,"0"-19"-23"16,0 19-9-16,0 0 8 0,0-19 16 0,0 19 13 16,0 0 5-16,0-18 0 0,0 18-3 15,-16 0 0-15,16-9-8 0,0 9-11 16,0 0-9-16,0 0-15 0,0 0-8 0,0 9-12 15,0-9 4-15,0 18 18 0,0-18 15 16,0 19 21-16,-17 0 3 0,17-1-2 16,0 1 0-16,0-1-9 0,-17 10-11 0,17-9-7 15,0 0-4-15,0-1-8 0,-16 1-6 0,16-1-2 16,0 10-3-16,0-9-6 0,0 0 2 0,0-1-2 16,0 1 5-16,0-19-6 0,0 9 2 15,0 0-1-15,0 1 2 0,16 8 3 0,-16-18 1 16,0 0-4-16,0 0 1 0,0 0 20 15,17 0 10-15,-17 19 16 0,0-19 7 0,0 0 1 16,17 0-1-16,-17 0-14 0,16 0-8 0,-16-19-3 16,17 19-24-16,-1 0 2 0,17 0-8 15,-33 0 1-15,17 0-2 0,-1 0 0 0,1 0-8 16,-1 0 2-16,1-18-19 0,-1 18-41 0,1 0-30 16,0 0 93-16,-17 0-238 0,16-10 7 15,1 10-5-15,-1 0 12 0,-16-9 24 0,33 9 35 16,-33-9 38-16</inkml:trace>
  <inkml:trace contextRef="#ctx0" brushRef="#br0" timeOffset="119227.04">23349 4102 151 0,'0'0'66'0,"-16"0"-34"0,16-19-10 0,-17 19 10 16,17 0 13-16,0 0-3 0,0 0-9 0,0-18-8 15,0 18-14-15,0-9 1 0,17 9-8 16,-1-10 0-16,1 10 2 0,0-9-4 0,-1 9-2 16,1 0 1-16,32 0-1 0,-49-19-2 0,17 19-3 15,-1 0-18-15,1 0-18 0,-1 0-22 16,-16 0-8-16,17 0-4 0,-1 0 7 0,-16 19 5 15</inkml:trace>
  <inkml:trace contextRef="#ctx0" brushRef="#br0" timeOffset="119460.11">23366 4242 161 0,'-17'0'61'0,"17"18"-20"0,0-18-8 16,0 0-9-16,0 0-7 0,0 0-1 16,0 0 10-16,0 0 7 0,17 0 0 0,-17 0-9 15,17 0-14-15,-1 0-2 0,1-18-3 0,32 18-3 16,-49 0-2-16,17 0-9 0,-1 0-24 16,1 0-27-16,-1 0-16 0,17 0-7 0,-16 0 1 15,0-19-63-15</inkml:trace>
  <inkml:trace contextRef="#ctx0" brushRef="#br0" timeOffset="119726.85">23912 4083 116 0,'0'-18'43'0,"-17"18"-12"0,17-9 12 0,0 9 16 16,0 0 3-16,-33 0-17 0,33 0-18 15,0 0-14-15,0 0-8 0,0 0 7 16,0 9 2-16,0 9 16 0,0-18 7 0,0 19 9 16,0 0-2-16,0-1-10 0,0 1-1 15,0-10-10-15,0 0-15 0,0 19 0 0,0-9-2 16,33-19-6-16,-33 19 0 0,0-1 2 0,0 1-4 16,0-10-17-16,0 0-39 0,0 19-28 15,0-9-16-15,0-19-2 0,0 19 9 0,17-19 13 16,-17 18 21-16,0-18 10 0,0 19-23 0</inkml:trace>
  <inkml:trace contextRef="#ctx0" brushRef="#br0" timeOffset="120160.98">23895 4325 42 0,'0'-18'39'0,"-33"8"-9"0,33-8-8 0,-16-1 2 16,16 1 10-16,0-1 8 0,0 0 4 0,0-9-6 16,0 10-7-16,0-1-1 0,16 1-4 15,-16 18-4-15,33-19 3 0,-33 0 1 0,0 19 0 16,17-18 1-16,-1 9-1 0,-16-1-2 0,17 10-3 15,-1-9-4-15,1 9-7 0,-1 0-1 16,1 0-6-16,-1 0-5 0,-16 0 4 0,17 0-1 16,0 9-5-16,-1 1 2 0,-16-10 3 15,33 9-3-15,-33 9 2 0,0-18-1 0,0 19 0 16,0 0-1-16,0-19 3 0,0 18-2 16,0 1-1-16,0-19 0 0,0 18 0 0,-33 10 0 15,17-28-2-15,-1 19-1 0,0 0-1 0,1-19-1 16,-1 0 7-16,1 18-6 0,-1-18 4 15,17 0-3-15,-16 0 3 0,-1 0 0 0,17 0 2 16,-16 0 0-16,16 0 1 0,-17 0-2 0,17 0 3 16,0 0 7-16,0-18 0 0,0 18-1 15,0 0-2-15,0 0-6 0,17 0 0 16,-1 0-7 0,1 0 8-16,-1 0 1 0,1 18-6 15,-1-18 8-15,1 19-5 0,-1-19 2 0,1 9-5 16,0 0 2-16,-1 1 3 0,17 8-3 15,-16-18 0-15,-1 19 2 0,1-19-6 0,-1 19 2 16,1-19-12-16,-17 0-25 0,16 18-23 0,1-18-24 16,-17 0-11-16,16 19-4 0,1-19 4 15,-17 0 12-15,17 0-59 0</inkml:trace>
  <inkml:trace contextRef="#ctx0" brushRef="#br0" timeOffset="120509.92">24755 3897 54 0,'0'-18'45'16,"0"18"-11"-16,-33-19 3 0,33 19 18 15,0-18 12-15,0 18 3 0,0 0-6 16,0 0-14-16,0 0-14 0,0 0-12 0,0 0-11 15,0 0 3-15,-33 18 12 0,33-18 16 0,-17 19 15 16,17-1 0-16,-16 1 9 0,-1 9 5 0,1 9 7 16,-1-18-2-16,1 18 1 0,-1-18-4 15,17 8-2-15,-16 11-24 0,-1-1-8 0,17-9-9 16,-33 9-19-16,33 0-3 0,-33-18-5 16,16 27-2-16,17-27-2 0,-16 18 4 0,-1-9-7 15,1 9-5-15,16-18-14 0,-17 18-26 0,17-18-25 16,-16-1-31-16,16 10-27 0,0-9-17 15,-17-1-10-15,17-18-2 0,0 19 3 0,0-19 17 16,0 0 21-16,0 0-63 0</inkml:trace>
  <inkml:trace contextRef="#ctx0" brushRef="#br0" timeOffset="121192.1">25069 4102 42 0,'0'0'36'0,"0"0"-5"0,0 0 1 16,0 0 0-16,0-19 4 0,0 19 3 0,0 0-6 15,0 0-6-15,0 0-3 0,0 0-7 16,0 0 1-16,0 0-2 0,0 0 2 16,0 0 1-16,0 0 3 0,0 0 5 0,0 0 3 15,0 0 0-15,0 0-1 0,0 0 5 0,0 0-6 16,0 0-2-16,0 0-5 0,0 0-3 0,0 0-7 16,0 0-5-16,0 0-2 0,-16 0-4 15,16 19 2-15,0-19 3 0,0 0-2 16,0 0 3-16,0 0 1 0,0 19 3 15,0-19-3-15,0 0 5 0,0 18 5 0,0-18 3 16,0 19 3-16,0-19-4 0,0 9-3 16,0 0-1-16,0-9 4 0,0 10-5 0,0 8-1 15,0-18-2-15,0 0-2 0,0 19 2 16,0-19 2-16,0 0-3 0,0 0-3 0,0 0 5 16,0 0-8-16,0 0 1 0,0 19 5 0,16-19-1 15,-16 0 6-15,0 0 4 0,0 0-1 0,0 0 6 16,0 0-4-16,0 0 2 0,0 0 1 15,0 0-5-15,0 0 7 0,0 0-6 0,0-19-4 16,0 19 5-16,0 0-5 0,0 0-2 16,0 0-4-16,0 0-1 0,0 0 4 0,0 0-7 15,0 0 0-15,0 0-4 0,0 0-3 32,0 0 0-17,0 0 4-15,0 0 1 0,0 0-5 16,0 0 4-16,0 0 4 0,0 0-9 0,0 0 6 15,0 0-7-15,0 0 2 0,0 0-2 0,0 0 5 16,0 0 1-16,0 0-5 0,0 0 4 16,0 0-9-16,0 0-6 15,0 0-24-15,0-19-22 0,0 19-22 0,0 0-27 16,0 0-22-16,0 0-19 0,0 0-21 16,17-18 1-16,-17 18 17 0</inkml:trace>
  <inkml:trace contextRef="#ctx0" brushRef="#br0" timeOffset="123524.05">25069 4083 14 0,'0'0'18'0,"0"0"0"15,0 0-2-15,0 0-2 0,0 0 0 0,0-18 3 16,0 18 4-16,0-9 2 0,0 9 5 0,0-10 3 16,0 10 3-16,0 0-1 0,0-9 4 15,0 9-2-15,0 0-1 0,0 0-1 0,0 0-7 16,0 0-12-16,0 0-10 0,0 0-1 0,0 0-5 15,0 9 4-15,0 1 2 16,0-1 6-16,0 9 7 0,-16 1 0 0,16 0 7 16,0-1-4-16,0 1-7 0,0-10 1 15,0 10-4-15,0-1 2 0,0 1-2 0,0 0-3 16,0-1-1-16,0 1-3 0,0-1 0 0,0 10 5 16,16-9-2-16,-16-19 2 0,17 19-1 15,-1-1 12-15,-16-18 12 0,17 19 0 0,16-19 5 16,-33 0 1-16,33 0 1 0,-16 0-7 15,-1 0-9-15,1 0-11 0,16 0-4 0,-17-19-1 16,17 19-3-16,-16-18 1 0,16 18-4 16,-33-19 0-16,33 0 7 0,-33 1 0 0,17 8 6 15,-17-8 3-15,16 18-10 0,-16-19-3 0,0 1 1 16,-16-1-2-16,16 0 0 0,0-9 1 16,0 10 0-16,-17-1-1 0,17 1-6 0,0-1-2 15,0 0 8-15,0 19 0 0,-33-27-4 16,33 17 4-16,0 1-7 0,0 9-6 0,0-19-15 15,0 19-18-15,0 0-22 0,0 0-19 0,0 0-15 16,0 0-12-16,0 0-7 0,0 0 14 16,0 0 17-16,0 0 17 0,0 0 8 0,0 0-45 15</inkml:trace>
  <inkml:trace contextRef="#ctx0" brushRef="#br0" timeOffset="124206.01">25632 4046 80 0,'-17'0'67'0,"17"0"-23"16,0-9-8-16,0 9-2 0,-17 0-13 0,17 0-10 16,0 0-5-16,0 9 0 0,0-9-2 15,0 10 10-15,0-1 10 0,0 9-3 0,0 1 6 16,0 0 0-16,0-19-4 0,0 18-4 15,0 1-5-15,0-10-5 0,0 0-4 0,0 19 1 0,0-28-4 16,0 19 0-16,0-19-2 0,0 19 0 16,0-1 0-16,0-18 2 0,0 19 2 15,0-19 8-15,0 0 16 16,0 0 22-16,0 0 13 0,0 0 5 0,0 0-20 16,0-19-19-16,0 19-6 0,0 0 0 15,-16-18 4-15,16 18-1 0,0-19-5 0,0 0-2 16,0 19 3-16,0-28 2 0,0 10 2 0,0-1-2 15,0 19 14-15,0-18 0 0,0-1-3 16,0 19 8-16,0-19-6 0,0 19-12 0,16-18-3 16,-16 18-15-16,0-9-2 0,0 9-4 15,17 0-1-15,-17 9-4 0,17-9 7 16,-17 0-6-16,16 18 3 0,1-18 8 0,-1 0-8 16,1 19 3-16,-17-19-3 0,16 19-3 15,1-19 1-15,-1 18 6 0,1-18-4 0,16 19 3 16,-33-19-5-16,16 9 5 0,-16 0-3 15,17-9-7-15,-1 10-20 0,-16 8-21 0,17-18 7 16,-17 0 10-16,0 0 15 0,17 19 13 0,-17-19 0 16,0-19 5-16,0 19 0 0,16 0 3 0,-16-18 10 15,0 8-2-15,0-8 0 0,0 18 4 16,17-19-4-16,-17-18-6 0,0 18 0 0,0 1 9 16,16-1 6-16,-16 10 14 0,0-10-1 15,0 1 8-15,17 18-5 0,-17 0-10 0,0-19-9 16,0 19-14-16,0 0-8 0,0 0 7 15,0 19-4-15,0-19-4 0,0 0 6 0,0 18 4 16,16-18-6-16,-16 19-2 0,0-10 6 16,17 1-4-16,-17-1-2 0,33 9 7 0,-33 1-9 15,0 0 1-15,0-19 8 0,0 18 0 0,0 1-10 16,16-10-13-16,-16 0-52 0,0 1-52 16,0 8-40-16,0-18-21 0,0 19-12 0,0-19 7 15,0 19 20-15,0-19 33 0,0 0 34 16</inkml:trace>
  <inkml:trace contextRef="#ctx0" brushRef="#br0" timeOffset="124590.42">26128 3963 76 0,'0'0'51'16,"0"-28"-15"-16,0 18 2 0,0 10 11 0,0-9 13 15,0 9 6-15,0 0-9 0,0-19-5 16,0 19-11-16,0 0-13 0,0 0-12 0,0 0-7 15,0 0-4-15,0 0-4 16,0 19 2-16,0-19 29 0,0 9 14 16,0 1 11-16,0 18 8 0,0-28 6 15,0 18-10-15,0 1-3 0,0-1-2 0,16 1-7 16,-16 0 11-16,0 8-15 0,0-8-10 0,0 0-9 16,0-1-2-16,0 10 6 0,17-9-3 15,-17-1 9-15,0 1-14 0,0 0 2 0,16-1-10 16,-16-18 0-16,0 19 11 0,17-19 12 15,-17 18 14-15,33-18 17 0,-33 10-4 0,0-10 9 16,0 18-4-16,16-18 2 0,1 0-16 0,-1 0-45 16,1 0-12-16,0 0 0 0,-1 0 0 0,1 0 0 15,-1-18 0-15,1 18 0 0,-1-10 0 16,1 10 0-16,-17 0-41 0,33 0-67 0,-33-9-51 16,0 9-52-16,0-9-36 0,0 9-14 0,16 0 0 15,-16 0 23-15,17-19 42 0,-1 19 44 16</inkml:trace>
  <inkml:trace contextRef="#ctx0" brushRef="#br0" timeOffset="125523.97">27533 4037 99 0,'0'-19'50'0,"0"19"-4"0,0 0 6 16,0-18 16-16,0 18 8 0,0 0-9 0,-16-19-8 16,16 19-8-16,0 0-7 0,-33 0-7 15,16 0-5-15,1 0 1 0,-18 0 3 0,18 19 8 16,-17-19-1-16,16 18 1 0,-16 1-5 0,17-10-7 16,-17 1-12-16,16 17-8 0,1-27-5 15,16 19 2-15,-17 0-3 0,17-19-6 0,0 18-2 16,0-18 4-16,0 19-2 0,0-19 0 15,17 9 4-15,-17-9-1 0,16 9 0 0,1-9-3 16,16 0 4-16,-33-9-2 0,16 9-1 0,1-9 2 16,-17 9 7-16,16-19 15 0,1 19 5 15,-1-18 4-15,-16-1 3 0,17 19-2 0,-1-19-10 16,-16-8-3-16,17 8 0 0,-17 0-1 16,17 1-4-16,-17-19-4 0,0 9-3 0,16 9 5 15,-16-18-1-15,0 18 13 0,0-18 19 0,0 9 9 16,0 10 11-16,0-1 1 0,0 0-11 15,0 19 5-15,0-18 6 0,0-1-8 0,0 19-12 16,-16-9-7-16,16 9-23 0,0-10-5 16,0 10-10-16,0 0-9 0,0 0 4 15,0 0-2-15,0 10 5 0,0-1 4 0,-17 10-6 16,17-19 0-16,0 18 2 0,0 1-2 0,0 0 2 16,0-1 4-16,0 1-6 0,17 9 11 15,-17-10-6-15,0 19-3 0,16-18 4 16,-16 0-4-16,17 9 2 0,-17 9-4 0,33-19 0 15,-33 1-1-15,0 0-27 0,0 8-55 0,16-8-66 16,-16-19-55-16,17 19-33 0,-17-1-14 0,16-18 14 16,-16 0 18-16,17 0 32 0,-1 0 35 15</inkml:trace>
  <inkml:trace contextRef="#ctx0" brushRef="#br0" timeOffset="125888.39">28029 3879 46 0,'-16'0'59'16,"16"-19"-16"-16,-17 19-14 0,1 0 9 0,16 0 14 15,-17 19 16-15,1-19-6 0,-1 0-7 0,1 18-4 16,-1-18-4-16,0 19-2 0,17-10-2 16,-16 1 0-16,-1-1-9 0,1 10-13 0,16-1-6 15,-17 1-9-15,17-19 3 0,0 18-5 0,0 1 3 16,-16-19-10-16,16 9 5 0,0-9 2 15,16 10-4-15,-16-10 3 0,0 0 7 16,0 0 12-16,17 0 13 0,-17-10 8 16,0 1-2-16,16 9 4 0,-16-19-9 0,17 19 2 15,-17-18-10-15,0-1 3 0,16 19 2 16,-16-18 4-16,0 18-5 0,17-19-9 0,-17 19-10 16,0-9-9-16,0 9-6 0,17 0 0 15,-17 9 2-15,16 10 0 16,-16-19-3-16,17 18-3 0,-17-18-13 15,16 19-37-15,-16-19-34 0,17 18-34 0,-17-18-19 16,16 0-5-16,1 19-1 0,-1-19 0 0,1 0 21 16,-1 0 24-16</inkml:trace>
  <inkml:trace contextRef="#ctx0" brushRef="#br0" timeOffset="126554.36">28178 3916 41 0,'0'-19'47'0,"0"1"-6"16,-16-1-3-16,16 1 1 0,-17-20 17 0,17 11 16 15,-16 8 10-15,16 0 7 0,-17 1-4 0,17-10 2 16,-17 18 0-16,17 1-3 0,0-9-16 16,0 18-5-16,0 0-25 0,-16 0-20 0,16 0-12 15,0 0-2-15,0 0-4 0,0 18-3 16,0-18 7-16,0 19-8 0,0 9 7 16,0-10 0-16,0 1 16 0,0 0 13 15,0-1 6-15,0 1-8 0,0 9-6 0,0 9-12 16,0-19-6-16,0 1 0 0,16 9-6 0,-16 9 4 15,0-18-3-15,0-1 1 0,0 1 5 0,0 0-7 16,0 8 1-16,0-8 1 0,0-19 0 16,0 19 2-16,0-19 0 0,0 0 0 15,0 0 5-15,17 0-7 0,-17 0-5 0,0-19 8 16,0 19-7-16,0-19 5 0,0 1 0 16,17-1-7-16,-17 10 5 0,16-28-1 0,-16 18-3 15,17 1 3-15,-1-10-6 0,1 9-10 16,16 0-10-16,-17 1-19 0,1-1-5 0,16 1-3 15,16-1 10-15,-49 10 13 0,34-1 5 16,-1 1 8-16,-17 9-3 0,17 0-1 0,-16 0 3 16,-1 0-9-16,-16 0 11 0,17 9 4 0,-17-9 8 15,16 10-6-15,-16-1 7 0,0 10 3 16,-16-19-2-16,16 18 4 0,-17-18 8 0,17 19 15 16,-16-1 4-16,-1-18-2 0,-16 19-7 15,17 0-1-15,-1-10-5 0,1 10-4 0,-1-1-5 16,0 1-9-16,17-1 8 0,0-18 0 15,-33 19-4-15,33-19 7 0,0 0-11 0,0 0 7 16,0 9-3-16,0-9 4 0,33 0-2 0,-33-9 4 16,0 9-3-16,0 0-2 0,17-19-1 15,-17 19-3-15,17-18 5 0,-1 18 8 0,-16-19 0 16,17 1 1-16,-1 18 4 0,-16-28 9 16,17 18-4-16,-17 1 6 0,0 9 4 0,16 0-2 15,-16 0-16-15,0 0-10 0,0 0 0 0,0 0-7 16,0 0 6-16,0 0-3 0,0 0 2 15,17 0 2-15,-17 9-2 0,0 1 2 0,0-1-2 16,16 10 3-16,-16-19-3 0,17 18 0 16,-17-18 2-16,0 0-2 0,16 19 3 0,-16-19-21 15,33 0-52-15,-33 0-41 0,0 0-39 16,0 0-22-16,17 0-2 0,0 0 13 0,-1 0 22 16</inkml:trace>
  <inkml:trace contextRef="#ctx0" brushRef="#br0" timeOffset="127255.37">29170 3721 35 0,'0'0'29'0,"0"0"-9"0,0 0 1 0,0 0 9 15,0 18 8-15,0-18 7 0,0 19 6 16,0 0 4-16,33-1 0 0,-33-9-1 0,0 10-5 16,0 0 1-16,0-1-10 0,0 1-4 15,0-1-8-15,0 1-9 0,17-19-5 0,-17 19-1 16,0-10-8-16,0 10-1 0,0-19 0 15,0 0 14-15,0 0 18 0,0 0 20 0,0 0 20 16,0 0 4-16,0 0-28 0,0 0-23 0,0-19-10 16,0 19-3-16,0-19 1 0,0 10 5 15,0 9 1-15,0-19-10 0,0 1 4 0,16-1-8 16,-16 1 0-16,17-1 5 0,-17 10-6 16,17-10 0-16,-17 19-3 0,16-18-2 15,1 18 1-15,-17 0-8 0,16 0 4 0,-16 0-2 16,17 0 0-16,-17 0 3 0,16 0-7 0,-16 0 8 15,17 18-2-15,-17-18-2 0,16 9 4 16,-16 1-2-16,33-1-2 0,-33 10 6 0,0-19 0 16,0 18-2-16,0 1-2 0,17-19 0 0,-17 18-5 15,0-18 9-15,0 19 0 0,16-19-4 16,-16 0 4-16,0 9-4 0,0-9 5 16,0 0-1-16,0 0-2 0,0 0 0 0,0 0 5 15,0 0-9-15,0-9 4 0,0 9-2 16,0-19 0-16,17 19 0 0,-17-18 2 15,0-1-2-15,17 1 6 0,-1 18-4 0,-16-28 1 16,17 9 7-16,-1 19 5 0,-16-18-5 0,17 18-2 16,-17-19-2-16,16 19-1 0,-16 0-7 15,0 0 5-15,0 0-1 0,17 0-4 16,-17 0-3-16,0 19 2 0,16-19 5 0,-16 18 2 16,0-18 1-16,33 9 2 0,-33 10-3 0,0 0-4 15,0-1 5-15,0-18-5 0,0 19 0 16,17-19 9-16,-17 18-17 0,0 1-48 0,0-19-51 15,16 0-56-15,-16 9-26 0,0 1-13 16,0-10 15-16,0 9 34 0,17-9 31 0</inkml:trace>
  <inkml:trace contextRef="#ctx0" brushRef="#br0" timeOffset="127603.54">29848 3721 37 0,'0'0'35'15,"0"0"-5"-15,-16 0-9 0,16 0-1 16,0 0 4-16,-17 0 6 0,17 18 2 0,0-18-3 16,0 19 2-16,0 0 2 0,-16-19 1 15,16 18 0-15,0-9 2 0,16 10 6 0,-16 0-2 16,0-19-3-16,17 18 1 0,-17 1 7 0,16-19 4 16,1 18 2-16,-1-18 3 0,1 0-3 15,-1 0-6-15,1 0 2 0,0 0-1 16,-1 0 1-16,1 0 10 0,-17 0 2 0,16 0-8 15,1 0 0-15,-1-18 9 0,1 18-4 0,-17 0-8 16,16-19-1-16,-16 19 1 0,17-18 11 16,-17-1-3-16,0 10-10 0,0-1-12 15,0 1-18-15,0-9-12 0,0 18 2 0,-17-19-4 16,17 19-7-16,-16-19-3 0,-1 19-16 0,1 0-45 16,-1-18-40-16,1 18-40 0,-17 0-30 15,16 0-21-15,0 0-16 0,1 0-1 0,-1 0 20 16,1 0 36-16</inkml:trace>
  <inkml:trace contextRef="#ctx0" brushRef="#br0" timeOffset="128103.12">30444 3758 204 0,'0'0'138'0,"0"0"-39"15,0 0-10-15,-17 0-4 0,17 0 0 16,0 0-4-16,-16 0-16 0,-1 0-14 16,17 0-18-16,-17 0-20 0,1 0-10 15,-1 19 1-15,1-19 1 0,-1 18 1 0,17-9-8 16,-16 1 3-16,16-1-1 0,-17 10 3 0,17-1-3 16,0 1-3-16,0-19-16 0,0 18 1 15,0 1 10-15,0-19 2 0,17 9 6 0,-17-9 2 16,16 0-2-16,1 0 2 15,-1 0-1-15,1-9-1 0,-17 9 0 16,16 0 0-16,-16-19 0 0,17 1 0 0,-17 18 3 16,17-19-7-16,-17 1 6 0,0-1 11 15,16 0 1-15,-16-8 11 0,0 8-5 16,0 0 0-16,0-18 4 0,-16 9 13 0,16 10 12 16,0-20 8-16,0 20 2 0,0-10 10 15,0 9 6-15,-17 1 7 0,17-1-4 0,0 19 3 16,0-19-11-16,0 19-15 0,0 0-26 15,0 0-19-15,0 0-14 0,0 0-1 0,0 0 6 16,0 0-8-16,0 19 7 0,0 0 0 0,0-1 0 16,0 1 5-16,0-10 15 0,0 28 26 15,0-18 13-15,0 0-8 0,0 8-10 0,17 11-16 16,-17-1-12-16,0-18-1 0,16 8-8 16,-16 11-6-16,17-20 8 0,-17 19-21 0,0-18-40 15,16 0-53-15,-16 9-52 0,0-10-53 0,0 1-33 16,0-19-14-16,17 18 0 0,-17-18 23 15,0 0 30-15</inkml:trace>
  <inkml:trace contextRef="#ctx0" brushRef="#br0" timeOffset="128553.52">30576 3916 215 0,'0'0'158'0,"0"0"-41"0,0 0-9 15,0 0 15-15,0-19 1 0,0 19-7 0,0 0-22 16,16 0-22-16,1-18-25 0,-17 18-17 16,17-19-1-16,-1 19-8 0,1 0-5 0,-17-18 6 15,16 18-5-15,1-19-4 0,-17 10 8 16,16-1-1-16,-16 1 4 0,17 9 1 0,-17-18 2 15,0 18-6-15,0-19-10 0,0 19-3 0,0-19-5 16,0 19-6-16,0 0 0 0,-17-18-5 16,17 18 4-16,0 0 6 0,-16 0-13 0,16 0 7 15,-17 0-1-15,17 0 6 0,-16 0 1 16,-1 0-5-16,17 18-3 0,-16-18 1 0,16 19 1 16,-17-19 3-16,17 19 2 0,-17-19-6 15,17 18 4-15,0-9 0 0,0 1 8 0,0-1 12 16,0 10 12-16,0-1 1 0,17-18-2 15,-17 19-12-15,17-19-3 0,-1 18-8 0,1-18-4 16,-1 19 1-16,1-19-3 0,-1 0-10 0,17 0-46 16,-16 0-43-16,16 0-43 0,-17 0-40 15,17 0-23-15,-16 0-16 0,16 0 4 16,-16-19 21-16,16 19 43 0</inkml:trace>
  <inkml:trace contextRef="#ctx0" brushRef="#br0" timeOffset="128787.47">31122 3414 104 0,'-17'-19'52'16,"17"1"7"-16,0 18 23 0,-16-19 16 15,16 19-9-15,-17 0-26 0,17 0-32 0,0 0-14 16,0 0-2-16,0 0 16 0,0 19 19 16,0-19 36-16,0 18 44 0,0 19-1 15,0-18 9-15,0 9 13 0,0-10 9 0,0 20-12 16,17-1-22-16,-17-9-18 0,0-10-30 0,16 20-24 15,-16-11-25-15,0 11-13 0,17-20-13 16,-17 20-3-16,0-20 0 0,16 10 0 0,-16 9-74 16,0-18-102-16,0-1-79 0,0 1-52 15,0 0-24-15,0 9 17 0,0-28 55 0</inkml:trace>
  <inkml:trace contextRef="#ctx0" brushRef="#br0" timeOffset="130300.95">22242 4986 19 0,'0'0'26'0,"-17"0"0"0,17 0-3 0,0 9-2 15,-17-9 1-15,17 0 1 0,0 0 4 0,0 0-2 16,0 0 2-16,0 0 5 0,0 0 2 16,0 0-2-16,0 0 0 0,0 0-5 0,0 0-6 15,0 0-6-15,0 0-9 0,0 0-3 16,0 0 4-16,0 0 0 0,0 0 4 0,17 0 3 16,-17 0 8-16,33 0 6 0,-16 0 2 15,-1 0-4-15,17-9-2 0,33 9-2 0,-33 0-2 16,1 0 6-16,-1 0-7 0,16-19 1 0,17 19 3 15,-33 0-10-15,17-18 3 0,0 18-5 0,32 0-1 16,-49-19-5-16,34 19-2 0,-1 0 4 16,-17-19-6-16,17 19-1 0,1-9 3 0,15 9-2 15,-49-9-1-15,17 9 0 0,16 0 0 16,0-10-2-16,-33 10 7 0,17 0-3 16,0-9-2-16,-17 9 0 0,16 0 4 0,1 0-4 15,-17-9 2-15,16 9 2 0,1 0 5 0,-17 0 0 16,0 0 3-16,17 0-5 0,-17 0 2 0,0 0 2 15,0 0-1-15,0 0-4 0,17 0 5 16,-17-19 0-16,0 19-6 0,0 0-2 16,0 0-1-16,0 0-2 0,0 0 0 0,0 0 5 15,0-18-2-15,0 18-5 0,17 0 3 0,-17 0 2 16,-16-19-3-16,16 19-2 0,0 0 6 0,16 0-2 16,1 0-2-16,-17-19 0 0,0 19-4 15,0 0 7-15,17-9 0 0,-17 9-6 16,33 0 4-16,-49 0 1 0,32 0-2 0,-16 0 1 15,0 0 1-15,17 0 0 0,-17 0-5 0,17 0 3 16,-17-9 0-16,0 9 0 0,0 0 3 0,0 0-2 16,0 0-1-16,0-10 0 0,0 10 0 15,17 0 2-15,-17 0-2 0,0 0 0 16,17-18 1-16,-17 18-6 0,16 0 5 0,-16 0 0 16,17 0 0-16,-17 0 2 0,17 0-2 0,-17 0 3 15,16 0 4-15,1 0 10 0,-17 0-1 0,0-19-4 16,17 19-3-16,-17 0 3 0,0 0 4 15,0 0-4-15,16 0-3 0,-15 0-2 0,-1 0-2 16,0 0-3-16,0 0-1 0,0 0 5 16,16 0-6-16,-16 0 4 0,1 0-2 0,-1 0 0 15,0 0-2-15,0 0 0 0,0 0 0 0,0 0-5 16,0 0 7-16,0 0-2 0,0 0 2 16,17 0-1-16,-50 0 2 0,33 0-5 0,-17 0 4 15,17 0-1-15,-16 0-1 0,0 0 0 16,16 0-6-16,-17 0 6 0,1 0 6 0,16 0-5 15,-33 0 1-15,16 0-2 0,1 0-2 0,-1 0 2 16,1 0 0-16,-1 0 0 0,-16 0 2 16,17-18-7-16,-1 18-29 0,1 0-40 0,-17 0-29 15,17 0-31-15,-17 0-33 0,16-19-19 16,1 19 7-16</inkml:trace>
  <inkml:trace contextRef="#ctx0" brushRef="#br0" timeOffset="131601.74">27087 4725 18 0,'0'0'19'0,"0"0"1"15,0 0-1-15,0 0-1 0,0 0-4 16,0 0 3-16,0 0 0 0,0 0 1 0,0 0 1 15,0 0 1-15,0 0-2 0,0 0-4 0,0 0-1 16,0 0-3-16,0 0 3 0,0 0 3 16,16 0 3-16,1 0 7 0,-17 0 3 0,33 0 4 15,-17-18 5-15,1 18-7 0,16 0 0 16,0 0 2-16,17-19-5 0,-17 19 4 0,16 0-3 16,1 0 1-16,0 0-1 0,-1-19-3 0,1 19-5 15,-1 0 2-15,18 0-7 0,-18-9-2 16,17 9-2-16,-16 0 1 0,16 0-7 0,-16 0-3 15,16 0 3-15,0 0 0 0,0 0-3 16,-16 0 2-16,16 0-2 0,0 0-3 0,0 0-2 16,-16 0 0-16,-1 0 6 0,18-9 1 0,-18 9-5 15,1 0 4-15,32 0-4 0,-48 0 0 16,15-9-5-16,17 9 5 0,0 0 1 0,-33 0 2 16,34 0-3-16,-18 0 0 0,17 0 0 15,-16 0 0-15,0 0 2 0,-1 0-2 0,17 0-3 16,-33 0 7-16,1 0-4 0,15 0 0 15,1-19-2-15,-1 19 2 0,-32 0 3 0,32 0-3 16,-15 0 0-16,15 0-2 0,-16 0 2 0,0 0 3 16,17 0-6-16,-17-19 3 0,0 19 2 15,17 0-2-15,-17 0-4 0,0 0 7 16,0 0-5-16,17-18 6 0,-17 18-4 0,0 0 4 16,0 0-4-16,0 0-2 0,0 0 2 0,0 0 0 15,0 0 0-15,0-19-2 0,0 19 7 16,0 0-5-16,0 0 1 0,0 0-1 0,0 0 0 15,1 0-2-15,15-18 2 0,-16 18 0 16,0 0 2-16,0 0-2 0,0 0 0 0,0-10-2 16,1 10 8-16,-1 0-2 0,0 0 5 15,0 0-3-15,0 0-4 0,0 0 0 0,0 0-2 16,0-9 0-16,-16 9 6 0,16 0-6 16,0 0 0-16,0-9 0 0,-17 9 0 0,17 0-3 15,1 0 4-15,-18 0 4 0,17 0-11 0,0 0 6 16,0-19 2-16,-16 19-2 0,16 0 0 15,0 0 3-15,-17 0-1 0,18 0 5 0,-1 0 7 16,-17-19-5-16,17 19 2 0,-16 0-3 16,16 0 5-16,-17 0 0 0,17 0-4 15,-16 0 0-15,0-18-4 0,16 18 3 0,-17 0-6 16,1 0-2-16,-1 0 1 0,1 0 1 16,-17 0 1-16,16 0-3 0,-16 0-22 15,0 0-35-15,0 0-37 0,0 0-39 0,0-19-18 16,0 19-13-16,0 0 12 0</inkml:trace>
  <inkml:trace contextRef="#ctx0" brushRef="#br1" timeOffset="138893.44">19877 7572 81 0,'0'-19'83'15,"0"0"-23"-15,0 1-21 0,0-1-7 0,-33 10 8 16,33-10 15-16,0 1 16 0,0-1 19 16,0 19 3-16,0-18-9 0,-33 18-12 0,33-10-20 15,0 10-20-15,0 0-16 0,0 0-13 0,0 0-5 16,0 10 3 0,0 8 8-16,0-18 4 0,0 19 7 0,0-19 14 15,33 18 1-15,-33 1 7 0,0 9 7 0,0-10-4 16,0 1-4-16,0 18 3 0,0-18 5 15,0-1 16-15,0 10 16 0,0 10-26 0,33-20-23 16,-33 10-11-16,0 0-6 0,0 18-6 0,0-27 3 16,0 9-3-16,0 9-6 0,16 0 6 15,-16 1-11-15,0-10 9 0,0 9-5 0,17-19-4 16,-17 20 4-16,0-20-1 0,0 10-4 0,0 9 4 16,0-18 3-16,16-1-6 0,-16-8 0 15,0 8 2-15,0-8 0 0,0-1-7 0,0 10-22 16,0-19-25-16,0 18-21 0,0-18-16 15,0 0-19-15,0 0-6 0,0 0-13 0,0 0-26 16,0 0-13-16,0 0-7 0,0-18 12 0,-16 18 26 16</inkml:trace>
  <inkml:trace contextRef="#ctx0" brushRef="#br1" timeOffset="139726.2">19844 7469 8 0,'0'0'16'0,"0"0"6"0,0-18-5 0,0 18-3 15,0 0 0-15,0 0-3 0,0 0 0 0,0 0-3 16,0 0-1-16,0 0 1 0,0 0-1 16,0 0 3-16,0 0-1 0,33 0 2 0,-33 0 2 15,0-19 2-15,0 19 2 0,16 0-4 16,-16 0 5-16,17 0 2 0,16 0 6 0,-16 0 0 15,-1 0 0-15,1-18 2 0,16 18-7 0,0-10-1 16,0 10 0-16,0-9-3 0,0 9 2 16,17 0-3-16,-17-9 0 0,33 9-5 0,-33-10-3 15,16 10 0-15,18 0-8 0,-1-9 0 0,-17 9 5 16,1 0-2-16,33 0-5 0,-34-19 2 16,1 19-2-16,33 0 3 0,-17 0 1 0,-33-18 2 15,33 18-7-15,-16 0 3 0,16 0 0 0,0-19 0 16,-17 19 3-16,18-9 0 0,-1 9-5 15,-17 0 2-15,17-9 0 0,-16 9 2 0,16 0 0 16,-16-10 5-16,-1 10-3 0,1 0-2 16,0-9 1-16,16 9-2 0,-17 0 3 0,1 0-4 15,0-9-2-15,-1 9 0 0,17 0 4 0,-33-10-2 16,1 10 0-16,15 0 3 0,-16-9-3 16,33 9 0-16,-33 0 3 0,-16 0-3 0,33 0 0 15,-17 0 2-15,0 0-1 0,16-19 4 0,-49 19-5 16,33 0 3-16,0 0-2 0,-16 0 7 15,0 0-8-15,16 0 5 0,-17 0-1 0,1 0 2 16,-1 0-8-16,17 0 4 0,-33 0-2 0,33-18 0 16,-16 18-2-16,-1 0 4 0,1 0-2 0,0 0 0 15,-1 0 0-15,17 0 3 0,-16 0 0 16,-1 0-3-16,17 0 2 0,0 0-7 0,-33 0 5 16,17 0 0-16,16 0 0 0,-16 0-3 15,-1 0 4-15,1 0-1 0,-1 0 0 0,1 0 0 16,-1 0 3-16,17 0-3 0,-33 0 2 15,0 0-5-15,33 0 3 0,-33 0 0 0,0 0-4 16,17 0 6-16,-1 0-2 0,1 0 0 16,-1 0 0-16,-16 0 2 0,17 0-2 15,-17 0 2-15,17 0-2 0,-1 0 4 16,-16 0-6-16,0 0 5 0,17 0-5 0,-17 0-1 16,0 0-6-16,0 0-26 0,0 0-18 15,0 0-30-15,0 0-15 0,0 0 2 16,0 0 7-16,0 0-59 0</inkml:trace>
  <inkml:trace contextRef="#ctx0" brushRef="#br1" timeOffset="141141.51">20059 8316 7 0,'0'0'9'0,"0"18"7"0,-33-18 2 16,33 0-3-16,0 0-4 0,-17 0-4 15,17 0-2-15,0 0-1 0,0 0 1 0,0 0-2 16,-16 0 2-16,16 0 1 0,0 0 0 0,0 0 1 16,0 0 2-16,0 0 0 0,0 0 0 15,0 0 5-15,0 0-2 0,0 0 1 0,0 0-2 16,0 0-2-16,0 0 0 0,0 0-1 15,0 0 4-15,16 0 2 0,-16 0 4 0,0 0 4 16,0 0-1-16,17 0 4 0,-17 0 2 0,33 0 2 16,-33 0 1-16,33 0-3 0,-33 0-4 15,33-18-4-15,-17 18 3 0,17 0-3 0,1 0-2 16,-1 0 2-16,0 0-2 0,0 0-4 16,-17-19 1-16,34 19 0 0,-17 0-1 0,0 0-3 0,17 0 1 15,-17 0-3-15,16 0-4 0,1 0 4 16,0-18-3-16,16 18-4 0,-50 0 5 0,34 0-4 15,-1 0-2-15,18 0 3 0,-34-19-5 16,33 19 2-16,-17 0 1 0,18-9-1 0,-34 9 0 16,16-10-3-16,1 10 5 0,33 0-2 0,-50-9 0 15,16 9 0-15,-16 0 1 0,33 0-3 16,-32 0 0-16,-1-9 3 0,16 9-1 0,-16 0-2 16,0 0 2-16,0 0 0 0,1 0 1 0,-1-10 3 15,-17 10-4-15,17 0 0 0,0 0-2 16,0 0 0-16,0 0 3 0,0 0-1 0,-16 0 0 15,16-18 0-15,0 18-2 0,0 0 6 0,0 0-7 16,0 0 5-16,0 0 1 0,1 0-3 0,-18 0 2 16,17 0-2-16,0 0-3 0,0 0 3 0,0 0 0 15,0 0-2-15,-16-19 2 0,16 19-3 16,-16 0 5-16,16 0 0 0,-17 0 0 0,17 0-2 16,0 0 2-16,0 0-1 0,-16 0-3 15,-1 0-2-15,18 0 2 0,-18 0 2 0,17 0 5 16,-16 0-7-16,32 0 2 0,-49-18 0 0,33 18 0 15,-16 0 2-15,-1 0-2 0,18 0-5 16,-18 0 2-16,17 0 3 0,-16 0 0 0,32 0-2 16,-49 0 2-16,33 0-2 0,-16 0-1 0,16-19 5 15,-16 19-8-15,16 0 4 0,-17-9 3 0,1 9-1 16,32 0-6-16,-49-10 8 0,33 10-6 0,-16-9-1 16,-1 9 1-16,17-9-1 0,-16 9 0 15,0 0 1-15,-1-9 2 0,1 9-2 0,32 0 6 16,-49 0-4-16,0-19 5 0,17 19-3 15,-1 0-3-15,1 0 4 0,-1 0-1 0,1 0-2 16,-17 0 6-16,16-19-7 0,1 19 3 0,0 0 0 16,-1 0 0-16,-16 0 0 0,17 0 0 15,-1 0 0-15,-16 0-4 0,0 0-1 16,33 0 0-16,-33 0-9 0,0 0 1 16,0 0 0-16,0 0-1 0,17-18-3 0,-17 18-2 15,0 0 1-15,16 0-4 0,-16 0 0 0,17 0-2 16,-17 0-8-16,0 0-3 0,16 0 0 15,-16 0 1-15,17 0-2 0,-17 0-1 0,0 0 3 16,16-19-5-16,-16 19 0 0,0 0-2 16,17 0 1-16</inkml:trace>
  <inkml:trace contextRef="#ctx0" brushRef="#br1" timeOffset="142040.49">23416 7227 7 0,'0'0'18'0,"0"0"7"0,0 0-2 15,0 0-6-15,0 0-4 0,0 0-3 0,0 0 0 16,16 0-2-16,-16 0 0 0,0 0-1 0,33 0 2 15,-33-18-1-15,0 18-1 0,0 0 0 16,17 0 1-16,-17 0-1 0,0 0 0 0,16 0 2 16,-16 0 2-16,17 0 2 0,-17 0 3 15,0 0-2-15,16 0 1 0,-16 0-1 0,0 0-2 16,0 0 1-16,0 0-4 0,0 0 1 0,0 0 0 16,0 0-4-16,17 0 2 0,-17 0 4 15,0 0-4-15,0 0 1 0,0 0 0 0,0 0 0 16,0 18-2-16,0-18 7 0,0 0 1 0,0 0-2 15,0 19 5-15,16-19 1 0,-16 9 2 16,0 1-3-16,0-1 3 0,0 0 5 0,17 10-1 16,-17-10 1-16,0 10 1 0,0-1-4 0,0 1 1 15,17-10-9-15,-17 10 5 0,0 0 1 16,0-1 2-16,0 1-2 0,16-1 2 0,-16 1-9 16,0 9 4-16,0-10-5 0,0 20-1 15,0-20 1-15,0 1-5 0,0-1-7 0,0 1 0 16,0 9 5-16,0-9-5 0,0-1-1 15,0 1 0-15,0-10 0 0,0 10 0 0,0-1 3 16,0 1 0-16,0-1-3 0,0 1 0 0,0-19 2 16,0 19-4-16,0-10 4 0,0 0-4 0,0 1 4 15,0-1 1-15,0 0-7 0,0 10 8 16,0-19-6-16,0 18 2 0,0-18 1 0,0 19-5 16,17-19 4-16,-17 0 3 0,0 19 0 15,0-19-3-15,0 9 0 16,0 0-9-16,0-9-6 0,0 0-7 15,0 0-8-15,0 10-5 0,0-10-5 0,0 0-10 16,0 0-7-16,0 0-13 0,0 0-1 16,0 0 1-16,0 0-4 0,0 0-3 0,0 0-1 15,0 0 4-15,0 0 8 0</inkml:trace>
  <inkml:trace contextRef="#ctx0" brushRef="#br1" timeOffset="143507.01">26260 6660 83 0,'-17'0'38'0,"17"0"-12"0,0 9 0 16,-16-9 6-16,16 10 7 0,0-1 10 0,0 0 1 15,-33 1-2-15,16 8-7 0,1 1-5 16,-1-1-2-16,1 1 3 0,-1-10 3 0,-16 19-6 16,0 0-13-16,16-9-6 0,1 18-11 0,-50-18 5 15,33 27-6-15,0-27 1 0,-17 18-4 16,17-19 2-16,-33 29-2 0,16-28 5 0,1 18-8 16,-1-19 6-16,0 29-1 0,1-29-2 15,-1 1 0-15,17 9 0 0,0-9 2 0,-33 18 10 16,33-19 12-16,0 1 2 0,0-10 3 0,16 1-5 15,-16 8-2-15,0-8-5 0,16 8 2 16,1 1-6-16,-1-19 1 0,1 0-3 0,16 18-1 16,-17-18 0-16,17 0 1 0,0 0-5 0,0 0 4 15,0 0 5-15,0 0 2 0,0 0-6 0,0 0 7 16,0 0 4-16,0 0 0 0,0 0 0 16,0 0-10-16,0 0 5 0,0 0-6 0,0 0-2 15,0 0-8-15,0 0 4 0,0 0 2 0,0 0-2 16,0 19 2-16,17-19-1 0,-17 0 6 15,16 0-4-15,-16 0 6 0,17 9 4 0,-1-9-1 16,-16 10 4-16,17-10-5 0,16 9 3 0,0 0-4 16,-33 0 2-16,17 10 7 0,16-19-7 15,0 19 7-15,0-19 1 0,0 18-3 0,0 1 0 16,0-19-6-16,17 18-2 0,-1-8-4 0,-16 8-1 16,33 1-4-16,-16 0 0 0,0-1 1 15,16 1-4-15,-17-10 0 0,18 10-2 0,-18-10-4 16,1 19 8-16,16-10-7 0,-16 1 0 0,-17 0 3 15,16-19 1-15,1 18 3 0,-34-8-7 16,17-1 5-16,1 19 0 0,-1-28-2 0,0 18-2 16,-17-18 4-16,34 19-5 0,-50-19 0 0,16 0-3 15,1 19-10-15,-1-19-6 0,1 0 2 16,-17 0-6-16,16 9 0 0,1-9-1 0,-17 0-6 16,17 9-6-16,-17-9-10 0,0 10 2 15,16-10-11-15,-16 0 5 0,0 0-7 0,17 9-3 0,-17-9-10 16,0 0-9-16,16 0-17 0,-16 0-3 15,0 0-9-15,17 0-2 0,-17 0 9 0,33 0 12 16,-33-9 12-16</inkml:trace>
  <inkml:trace contextRef="#ctx0" brushRef="#br1" timeOffset="144988.16">26293 6641 7 0,'0'0'15'0,"0"0"11"0,0 0-1 16,0 0 0-16,-17 0-1 0,17 0-3 0,0 0 0 15,0 0 0-15,0 0 0 0,0 0 2 16,0 0 1-16,0 0-1 0,0 0 2 0,0 0 0 16,0 0 6-16,0 0 1 0,0 0-3 0,0 0 4 15,0 19-5-15,0-19 6 0,0 0-6 16,0 0 0-16,0 0-2 0,0 0-3 0,0 0 3 16,0 0-2-16,0 0 4 0,0 0 5 0,0 0 4 15,17 0 13-15,-17 0 2 0,0 9 5 16,0-9 3-16,17 10 1 0,-17-1 2 0,16 10 16 15,1-1 12-15,-1 1 8 0,1-1-14 0,-1 1-14 16,1-10-14-16,16 19-16 0,0 0-2 16,0-9 0-16,17 18-3 0,-17-18-7 0,33 8 1 15,-33 11-11-15,16-20-7 0,1 1-6 0,-17 9 1 16,17 9-12-16,-1-18 7 0,1-1-2 16,0 10 3-16,-17-9-3 0,16-1 0 0,-16 1 3 15,0-1-3-15,0 1 1 0,1 0-5 0,-1-10 8 16,0 0-4-16,-17 10 2 0,17-10-2 15,-16 10 0-15,-1-19-2 0,1 18 2 0,-1-18 4 16,1 0-4-16,0 19-2 0,-1-19 0 0,1 0 2 16,-17 9-3-16,33 1 4 0,-33-10 3 15,16 9-4-15,-16 0-6 0,17-9 8 0,-1 10 4 16,-16-10-9-16,17 18 1 0,-1-18 4 0,-16 0 2 16,17 0-7-16,-17 19 3 0,16-19 0 15,-16 0-4-15,0 0-8 0,17 0 1 0,-17 0 1 16,0 0 1-16,0 0-2 0,0 0-4 0,0 0 0 15,0 0 7-15,0 0-4 0,0 18 0 16,0-18 2-16,0 0-3 0,16 0 0 0,-16 0 9 0,0 0-6 16,0 0 5-16,0 0 8 0,0 0-6 15,0 0 4-15,0-18-5 0,0 18 7 0,0 0-7 16,0 0 6-16,0 0-11 0,0 0 5 16,0 0-1-16,0 0-4 0,0 0-1 15,0 0-13-15,0 0 8 0,0 0 10 0,-16 0 2 16,16 0-5-16,0 0 5 0,0 0 0 15,0 0-2-15,0 0 12 0,0 0-9 0,-17 0 3 16,17 0-3-16,0 0 5 0,0 0-5 0,0 0-1 16,-16 0 3-16,16 0-3 0,0 0-3 0,-17 0 12 15,17 0-9-15,0 0 5 16,-16 0-4-16,16 0 4 0,-17 0-7 0,1 18-1 16,-1-18 6-16,17 0 2 0,-16 0 0 15,16 19 2-15,-33-19-6 0,16 9 2 16,1 1 0-16,-18-1 0 0,18 0-5 0,-1 0 5 15,1 10 1-15,-17 0-4 0,16-19 5 0,1 18-4 16,-17 1 3-16,0-1-3 0,16 1 0 0,-16 9 8 16,16-9-6-16,-16-1 3 0,0 1-2 15,17-1-3-15,-17 1-2 0,0 9 8 0,0-10-14 16,16 1 10-16,-16 0 0 0,16-10-7 16,1 10 7-16,-17-10 4 0,33 19-4 0,-33-28 0 15,16 18 0-15,1 1 0 0,16-19-2 16,-17 19 2-16,1-19 1 0,16 0-1 0,-17 9-3 15,17-9 8-15,0 9-5 0,-17-9-3 0,1 10 5 16,16-10-6 0,0 0 7-16,0 0-1 15,-17 0-2-15,17 0-4 0,0 9 2 0,-16-9 0 16,16 0 3-16,-17 0-1 0,17 9 4 16,0-9-3-16,-16 0-5 0,16 19 8 15,0-19-4-15,0 0 3 0,0 0-5 0,-33 0 0 16,33 0 0-16,-17 18 3 0,1-18-3 15,-1 0-1-15,17 19 3 0,-16-19 0 16,16 0 3-16,-17 0-3 0,17 0 4 0,-17 0-6 16,17 0 5-16,0 0-8 0,-16 0 5 15,16 0 2-15,0 0-6 0,-17 19 9 0,17-19-7 16,0 0 7-16,0 0 1 0,0 0-4 0,0 0-22 31,0 0-27-31,0-19-41 0,0 19-38 0,0 0-33 16,0 0-34-16,0 0-12 0,0-19 0 15,0 19 22-15,0 0 32 0</inkml:trace>
  <inkml:trace contextRef="#ctx0" brushRef="#br1" timeOffset="146037.21">29170 6865 59 0,'-16'0'57'0,"16"0"-11"15,0 0-14-15,0 0 4 0,0 0 1 16,0 0-2-16,-17 0-6 0,17 0-13 0,0 0-10 16,0 0-2-16,0 0 1 0,0 0 2 0,0 0 10 15,0 18 8-15,17 1 7 0,-17-10 1 16,0 10 10-16,0-1 0 0,16 20 6 0,-16-20-6 16,33 1 2-16,-33 9-4 0,0 9-13 15,17-18-11-15,-17 18-2 0,16-9-5 0,-16 9-3 16,17-19-1-16,-17 10-2 0,17 0-4 15,-17-9 0-15,0 9 0 0,0 9-3 0,16-28 10 16,-16 19-11-16,0 0-3 0,0-9-14 0,0-19-19 16,0 18-24-16,0-18-22 0,0 19-10 15,0-19-7-15,0 0-1 0,0 0 5 0,0 0 8 16</inkml:trace>
  <inkml:trace contextRef="#ctx0" brushRef="#br1" timeOffset="146654.51">29253 6846 34 0,'0'0'54'0,"0"0"-8"0,0 0-15 0,0 0 0 15,0-19-3-15,0 19 1 0,0 0-5 16,0 0-8-16,0 0-6 0,0 0-2 0,0 0-3 16,0 0 0-16,17 0-1 0,-1 0-4 15,-16 0 3-15,17 0-2 0,16-9 2 16,-17 9 0-16,1 0-3 0,32-9 3 0,-32 9 4 16,-1 0-2-16,18 0 2 0,-1-9-3 15,0 9 0-15,0 0-4 0,16 0 2 0,-16-10 1 16,17 10-2-16,-17 0-1 0,17 0 0 0,-1-9 2 15,1 9-1-15,16 0 1 0,-16 0-2 16,16 0-2-16,-17 0 2 0,18 0 0 16,-1-19 0-16,-17 19 0 0,17 0 0 0,-16 0 0 15,16 0 0-15,0-18 0 0,1 18-2 0,-18 0 2 16,17-19 2-16,0 19-2 0,-16 0 0 0,16-18 0 16,-16 8-2-16,-1 10 2 0,1-9 1 15,0 0-4-15,-1 9 7 0,1-10-4 16,-17 10-2-16,17-9 4 0,-1 9-4 0,-16 0 2 15,17 0 0-15,-17-19 1 0,16 19-1 0,1 0-2 16,-17 0 0-16,0 0 2 0,17 0 0 16,-17 0 3-16,0 0-6 0,0 0 5 0,17 0-2 15,-17 0-2-15,0 0 4 0,-17 0-2 16,17 0 0-16,1 0-3 0,-1 0 3 0,-17 0 0 16,17 0 0-16,-16 0 0 0,16 0 3 15,-17 0-6-15,1 0 8 0,-1 0-5 0,1 0 1 16,-17 0 1-16,16 0 2 0,1 0 2 0,-17 0-1 15,0 0-2-15,17 0-1 0,-17 0-1 16,0 0-11-16,0 0-10 16,0 0-11-16,0 0-13 0,0 0-4 0,0 0-7 15,0 0 0-15,0 0-1 0</inkml:trace>
  <inkml:trace contextRef="#ctx0" brushRef="#br1" timeOffset="148386.28">29336 7516 22 0,'0'-9'26'0,"0"9"-4"15,0-10-4-15,0 10-7 0,0-9 0 0,0 9 1 16,-17 0-2-16,17-19-1 0,0 19-4 0,0 0-1 16,0 0-4-16,0-18 0 15,0 18-7-15,0 0-1 0,17 0-2 0,-17-19-1 16,0 19 1-16,0 0 1 0,0 0 2 16,0-18-2-16,16 18-1 0,-16-10 2 0,0 10 2 15,0-9 1-15,0 9 1 0,0-9 2 16,0-1 4-16,0 10 3 15,0 0 1-15,0-9 2 0,0 9 0 0,0 0 3 16,0 0 0-16,0 0 1 0,0 0 3 16,0 0-1-16,0 0 2 0,0 0 1 0,0 0 0 15,0 0 3-15,0 0-2 0,0 0-1 16,0 0-5-16,0 0 0 0,0 0-2 0,0 0-4 16,0 0 0-16,0 0-3 0,0 0 1 0,-16 0-4 15,16 0 5-15,0 0 2 0,0 0 2 0,0 0 1 16,0 9 6-16,0-9-2 0,0 10 1 15,0-1 1-15,0 0 0 0,0 1-2 0,0 8 6 16,0 1 0-16,0-19 6 0,0 18-1 0,0 1 2 16,-17-10-5-16,17 1-3 0,0 8-5 15,0 10-2-15,17-28-3 0,-17 19-5 0,0-1-1 16,0 1-1-16,0-10 1 0,16 0-2 16,-16 1 2-16,0-1-3 0,0 19 2 0,17-28-2 15,-17 19-2-15,0-19 2 16,0 18 1-16,0-18 2 0,0 0-3 0,0 19 0 15,16-19 0-15,-16 0 2 16,0 0 1-16,0 0-2 16,0 0 3-1,0 0 0-15,0 0 2 0,0 0 6 16,33 0-6-16,-33 0-2 0,0 0-1 16,0 0-1-16,17 0 0 0,-17 0 1 0,16-19-3 15,1 19-2-15,0 0 3 0,16 0-1 16,-17 0 2-16,1 0-4 0,16-18 2 0,-17 18 0 15,17 0-3-15,0 0 3 0,0 0 0 0,1 0 0 16,-1 0 0-16,0 0 0 0,16 0 0 16,-16-19 0-16,17 19 2 0,-17 0 1 0,17 0-5 15,-17 0 2-15,16 0 0 0,-16 0-3 16,17 0 1-16,-17 0 5 0,0 0-2 0,17 0-1 16,-17-19 0-16,0 19 2 0,0 0-4 15,0 0 5-15,17-9-5 0,-17 9 2 0,0 0 0 16,0-9 0-16,0 9 0 0,0 0 0 0,17 0 0 15,-17-10-2-15,0 10 2 0,0 0 0 16,0 0 0-16,0 0-2 0,0-9 2 0,0 9 0 16,0 0-3-16,0 0 5 0,-16 0-2 0,16 0 0 15,0 0 1-15,-16-9 2 0,16 9-2 16,-17 0-1-16,17 0-3 0,-16 0 3 16,16 0 0-16,-17 0 0 0,1 0 0 0,16 0 0 15,-16 0 0-15,-1 0-2 0,1 0 2 0,-1 0 0 16,1 0 1-16,16 0-1 0,-17 0-2 15,1 0 7-15,-1 0-8 0,1 0 3 0,16 0 0 16,-17 0 0-16,1 0 3 0,0 0-3 0,16 0 0 16,-17 0-3-16,1 0 3 0,-1 0-3 15,1 0 3-15,16 0 2 0,-17 0-1 0,1 0 1 16,-1 0 1-16,1 0-7 0,16 0 7 16,-16 0-1-16,-1 0-2 0,1 0 1 0,16 0-5 15,-17-19 4-15,1 19 0 0,16 0 3 16,-17 0-2-16,1 0-3 0,0 0 2 15,-1 0 4-15,17 0-3 0,-16 0-1 0,-1-18-2 16,1 18-1-16,-1 0 5 0,1 0-5 0,-1 0 3 16,1 0 0-16,-1 0 0 0,1 0 4 15,-1-19-6-15,1 19 2 0,0 0 1 16,-1 0-1-16,1 0 0 0,-1 0-3 0,1 0 5 16,-1 0-2-16,1-19 0 0,-1 19 1 15,1 0-1-15,-1 0 0 0,-16 0-12 16,17-9-2-16,-1 9-11 0,-16 0-5 15,17 0-16-15,-17 0-10 0,0-9-14 0,17 9-3 16,-17-9-9-16,0 9-2 0,0-10 3 16</inkml:trace>
  <inkml:trace contextRef="#ctx0" brushRef="#br1" timeOffset="149385.01">32064 6641 17 0,'17'0'19'0,"-17"0"-3"0,0 0-5 16,16 0-3-16,1 0-1 0,-17 0 1 0,16 0 2 16,1 0-1-16,-17 0 0 0,16 0-2 15,1 0 2-15,-17 0 1 0,16 0 2 0,-16 0 1 16,17-18-1-16,0 18 1 0,-17 0-1 15,16 0-2-15,-16 0-1 0,17 0 1 0,-1 0-4 16,1 0-1-16,-17 0 0 0,16 0 4 0,-16 0-1 16,17 0-4-16,-1-19 1 0,-16 19 2 15,17 0 4-15,-17 0-2 0,16 0 1 16,-16 0 3-16,0 0 2 0,0 0-3 0,0 0 0 16,0 0 2-16,17 0-1 0,-17 0-2 15,0 0-2-15,0 0 1 0,0 0-5 16,0 0 1-16,0 0 1 0,0 0-1 0,0 0-2 15,0 0-1-15,0 0 4 0,0 0 2 0,0 0 4 16,0 19 4-16,0-19 7 0,0 0 4 16,0 18-1-16,0 1 6 0,0-19 3 15,0 19-1-15,0-1-6 0,0 10-2 0,16-9-7 16,-16-1 3-16,0 1-4 0,0 0 3 16,0-1 0-16,0 10 2 0,0 9 0 0,0-18 4 15,-16 9-7-15,16-10-1 0,0 20-3 16,0-1-8-16,0-19 0 0,0 10 0 0,0 10 5 15,0-20-4-15,0 1-4 0,0 9 1 16,0-10-5-16,0 19-2 0,0-18 0 0,0-10 3 16,0 19-3-16,0-9 0 0,0 9 0 15,0-10 2-15,0 1 0 0,0-19-2 0,0 19 0 16,16-10 0-16,-16 10 2 0,0-1-4 16,0-18 3-16,0 19-1 0,0-1 0 0,0-18 2 15,17 19-11-15,-17-19 1 0,0 0-12 16,0 9-6-16,0-9-4 0,0 10 2 0,0-10-2 15,0 9 0-15,0-9-1 0,0 0 2 16,0 0 6-16,0 0 0 0,0 0-2 0,0 0 5 16,0 0 9-16,0 0 0 0,0 0 4 15,0 0 0-15,0 0 3 0,0 0 2 16,0 0-1-16,0 0 0 0,0 0 5 16,0 0-5-16,0 0 5 0,0 0-5 15,0 0 5-15,-17 0-8 0,17 0 2 16,0 0-10-16,0-9-4 0,-16 9-15 0,16 0 1 15,-17 0-7-15,17 0-7 0,0-10-6 16,-16 10-10-16,16 0-3 0,-17-9-5 0,17 9 1 16,-16 0 1-16</inkml:trace>
  <inkml:trace contextRef="#ctx0" brushRef="#br1" timeOffset="151532.46">23598 7637 8 0,'0'0'14'0,"0"0"3"0,0 0-4 16,0 0-4-16,0 0 0 0,0 0 0 0,0 0-1 15,16 0 3-15,-16 0-2 0,0 0 1 0,17 0 0 16,-17 0 2-16,16 0 2 0,-16 0-1 15,33 0 3-15,-33 0-2 0,0 0-2 0,17-10 3 16,-1 10-1-16,1 0 1 0,-1-9 2 16,1 9-3-16,-1-9-5 0,1 9-3 0,16 0 0 15,-16 0-3-15,32 0-1 0,-49 0 2 16,33 0 3-16,0 0-2 0,-16 0 0 0,16 0-2 16,0 0-3-16,-16 0 0 0,32 0 2 0,-32 0-2 15,-1-19 0-15,17 19 0 0,-16 0 1 16,16 0-1-16,-17 0 0 0,18 0 0 0,15 0 0 15,-49 0 2-15,33-18-1 0,0 18-1 0,-16 0 1 16,16 0-3-16,0 0 2 0,0-19 0 16,0 19 1-16,-16 0 0 0,-1 0-1 0,17 0 0 15,-16 0-2-15,-1-19 3 0,17 19-1 16,-16 0 0-16,16-9-2 0,-33 9 2 0,33 0 0 16,-33 0 3-16,17 0-5 0,-1 0 2 0,1 0 0 15,-17 0 1-15,16 0-3 0,1 0 2 16,-1 0 1-16,1 0-1 0,-17-9 2 15,16 9-2-15,1 0 0 0,16 0-2 16,-33 0 3-16,33 0-1 16,-33 0 0-16,17 0 0 15,-17-9 0-15,16 9 0 0,-16 0 2 16,17 0-4-16,-1 0 2 0,-16 0 2 0,0 0-5 16,17 0 3-16,-17 0 2 0,16-10-5 0,1 10 3 15,-17 0 1 1,16 0-1-1,-16 0-2-15,17 0 0 16,-17-9 2-16,33 9 2 16,-33 0 0-16,0 0-4 0,0 0 2 0,33 0 0 15,-33 0 0-15,0 0 1 16,0 0 1-16,17-19-2 0,-17 19 2 16,16 0-4-16,-16 0 0 15,0 0-2 32,0 0-1-47,0 0-7 0,0 0-8 0,0 0-6 16,0 0-9-16,0 0-10 0,0 0-6 15,0 0-5-15</inkml:trace>
  <inkml:trace contextRef="#ctx0" brushRef="#br1" timeOffset="153197.78">27550 7469 7 0,'0'0'5'0,"0"0"6"0,0 0 4 15,0 0-2-15,0 0-1 0,0 0 0 16,0 0 0-16,0 0-1 0,-17 0 0 0,17 0 0 16,0 0 0-16,0 0-1 0,17 0 2 15,-17 0-2-15,0 0-1 0,16 0 1 0,-16 0-2 16,17 0 3-16,-17-18 1 0,16 18-2 0,1 0 1 16,-1 0 0-16,1 0-3 0,-1 0 3 15,1-19 0-15,0 19 0 0,-1 0-3 0,17 0 1 16,-16-18-1-16,-1 18-5 0,17 0 0 15,-16-10 4-15,16 10-2 0,-17-9-1 0,18 9-1 16,-18-9 3-16,17 9-4 0,0 0 3 0,-16 0-2 16,16-10-5-16,0 10 5 0,-17 0-1 0,18-9-5 15,-1 9 5-15,0 0 1 0,0 0-1 16,0 0-2-16,-17-19 0 0,17 19 4 0,0 0-2 16,-16 0 3-16,16 0-4 0,0 0-1 15,-16-18 5-15,16 18-2 0,-17 0-3 0,1 0 5 16,-1 0-5-16,17 0 0 0,-16 0 4 0,0 0-4 15,-1-19 0-15,1 19 3 0,-1 0-3 16,1 0 0-16,-1-9 3 0,1 9-2 0,-1 0-1 16,1-9 2-16,-1 9-4 15,17 0 2-15,-33-10 0 0,0 10 0 16,17 0 3-16,0 0-6 0,-1-9 4 16,1 9 0-16,-17 0-3 0,16 0 4 15,1 0-2-15,-1 0 0 0,-16 0 2 16,17 0-5-16,-1 0 3 0,1 0 0 15,-1 0 0-15,17 0 0 0,-33-9 3 16,0 9-3-16,0 0 1 0,0 0-3 16,17 0 2-16,-17 0-4 0,16 0 6 15,1 0 2 1,-17 0-7-16,0 0 6 16,0 0-6-16,0 0 5 15,0 0 1 1,0 0-1 15,0 0 0-31,0 0-5 0,0 0 5 16,0 0 0-16,0 0-5 15,17-10 5-15,-17 10-1 16,16 0-3 0,-16 0 6-16,0 0-6 0,17 0 5 15,-17-9-3-15,0 9 2 0,0 0 0 16,16 0-2-16,-16 0 2 15,0 0 0-15,17 0-2 16,-17 0 3-16,0 0-6 16,16 0 3-16,-16 0 2 0,0 0-2 15,17 0 2-15,-17 0-4 16,0 0 4 0,16 0-2-1,-16 0-2-15,0 0 6 0,0-19-4 16,0 19-2-16,33 0-1 0,-33 0 5 15,0 0-1-15,0 0-3 16,0 0 2 0,0 0 1-1,0 0 1-15,0 0-5 0,17 0-4 16,-17 0-15-16,0 0-7 0,0 0-5 0,0 0-11 16,0 0-13-16,0 0-7 0,-17 0-2 15</inkml:trace>
  <inkml:trace contextRef="#ctx0" brushRef="#br1" timeOffset="155062.44">20621 7646 117 0,'-17'0'65'0,"17"-9"-23"15,-16 9-3-15,-1 0-3 0,1 0 2 0,-1 0 0 16,1 9-6-16,-17 0-6 0,33-9-4 0,-50 19-7 15,34 0 2-15,-1-19 4 0,-16 18-4 16,16 1-5-16,1-10-2 0,-1 10-5 0,1-1-1 16,16 1-1-16,0-1 4 0,0 1-2 15,0 0 2-15,-33-10-2 0,33 10 3 0,0-10 1 16,0 0-3-16,0 10-3 0,0-19 0 16,0 18 3-16,33-18 5 0,-33 0 4 0,0 0 11 15,0 0 5-15,0 0 2 0,0 0 9 0,0 0-2 16,0 0-8-16,0 0-6 0,16 0-8 0,-16 0-10 15,17 0 0-15,-17 0 2 0,16 0-8 16,-16 0-4-16,17 0 4 0,-1 0-2 16,-16 0 3-16,0 0 0 0,17 0-3 0,0 0 0 15,-17 0-4-15,0 0 8 0,16 0-4 16,-16 0-2-16,0 0 0 0,17 0 2 16,-17 0 1-1,0 0 0-15,0 0 1 0,0 0-2 16,33 0 1-16,-33 0 2 0,0 0 0 15,0 0 12-15,0 0 9 0,0 0-1 0,0 0 5 16,0 0-7-16,0 0 5 0,0 0-2 0,0 0-6 16,33-18-7-16,-33 18 1 0,0 0-7 15,0 0-3-15,16 0 2 0,-16-19-8 0,17 19 10 16,-17-9-4-16,16 0-2 0,-16 9 4 16,0-10-8-16,17 10 5 0,-17-9-3 0,16 0-1 15,-16 9 6-15,0 0 0 0,17 0-1 0,-17-19-2 16,0 19 0-16,0 0-2 15,17-19 6-15,-17 19-6 0,0 0 11 0,0 0-6 16,0 0-2-16,0 0-4 16,0 0-4-16,0 0 5 15,0 0-2-15,0 0 1 16,0 19 4-16,0-19 1 0,0 0-2 16,16 19 0-16,-16-19 3 0,0 0-3 0,0 9-2 15,17 0 2-15,-17 1 5 0,0-10-4 16,0 9-1-16,33-9-2 0,-33 9-1 0,0-9 0 15,0 19 6-15,0-19 1 0,0 0-7 16,33 0 1-16,-33 0 7 0,0 18-7 16,0-18 3-16,0 0-13 0,16 0-36 15,-16 0-34-15,0 0-25 0,0 0-20 0,0 0-25 16,17 0-15-16,-17-18 5 0,0 18 26 16</inkml:trace>
  <inkml:trace contextRef="#ctx0" brushRef="#br1" timeOffset="155596.94">20852 7711 57 0,'0'0'47'16,"0"0"-6"-16,0 0-9 0,0 0-9 0,0 0-8 15,0 19-5-15,0-19 3 0,0 0 5 16,0 0 0-16,0 0-3 0,0 9 0 0,0-9-3 16,0 9 7-16,0 1 4 0,0-1-5 0,34 0 5 15,-34 10-3-15,0-19 2 0,0 0 6 16,0 18 6-16,0-18-4 0,0 19-9 0,33-19 0 16,-33 19-6-16,0-19 1 0,0 0-1 15,0 9 1-15,0 0 7 0,0-9-6 0,0 10 1 16,0-1-2-16,33 0 4 0,-33-9-9 0,0 19 8 15,0-19-1-15,0 0 4 0,0 0-1 16,0 18-6-16,0-18 6 0,0 0 7 0,0 0-3 16,16 0 11-16,-16 0-1 0,0 0-11 15,17 0 2-15,-17 0-8 0,0 0-12 0,0 0-1 16,16 0 1-16,-16-18-6 0,17 18 1 16,-17 0-5-16,0 0-12 0,0 0-31 0,16 0-29 15,-16-19-35-15,0 19-25 0,0-9-19 0,0 9-1 16,17-9 19-16,-17-1-85 0</inkml:trace>
  <inkml:trace contextRef="#ctx0" brushRef="#br1" timeOffset="156046.17">20704 7897 8 0,'0'0'17'0,"0"0"5"0,0 0-3 16,0 0-2-16,0 0-3 0,0 0 1 0,0 0-1 15,0 0 0-15,0 0 3 0,0 0-2 0,0 0 5 16,0 0-2-16,33 0 1 0,-33 0 1 16,0 0 2-16,0 0 1 0,0 0-4 0,0-9 3 15,0 9-2-15,16 0-4 0,-16 0 0 0,0-9-2 16,17 9-3-16,-17 0-2 0,16 0-7 15,-16-10 1-15,17 10-3 0,-17 0 2 0,16-9 0 16,-16 9-6-16,17-9-9 16,-17 9-16-16,16 0-12 0,-16 0-6 0,0 0-6 15,0-19-4-15,34 19-1 0,-34 0 1 0</inkml:trace>
  <inkml:trace contextRef="#ctx0" brushRef="#br1" timeOffset="157329.15">21349 7655 29 0,'0'0'31'0,"16"0"3"0,-16-9 4 15,0 9 2-15,0 0 4 0,17 0 1 16,-17 0-3-16,0 0 1 0,-17 0-7 0,17 0-18 15,0 0-6-15,0 0-4 0,-16 0-8 0,16 0 3 16,0 0 0-16,-34 9-5 16,34-9 4-16,0 19-2 0,-33-19-5 0,17 0 5 15,16 19 0-15,-17-19 0 0,17 0 5 0,-16 18-4 16,16-18 2-16,-17 19-3 16,17-19 4-16,0 0 1 0,0 9 0 0,0 0 5 15,17-9 0-15,-17 10 4 0,0-1 1 16,16-9 4-16,-16 9 1 0,17-9-2 0,-1 19-2 15,17-19 1-15,-33 0-6 0,0 0-1 16,34 18 0-16,-34-18-3 0,16 0-5 0,1 0 3 16,-1 0-2-16,1 0-5 0,-17 0 7 15,16 0-5-15,-16 0-3 0,0 19 5 16,0-19 2-16,0 0-2 0,0 0 3 16,0 0 1-16,0 0-3 0,-16 0 2 0,16 0 0 15,-17 0-3-15,1 0 1 16,-1 19-1-16,1-19 4 0,16 0-10 0,-34 0 7 15,34 0-1-15,-33 9-4 0,17-9 3 16,-1 9 2-16,1-9-5 0,-1 0 2 16,17 0-2-16,-16 10 3 0,-1-10 0 0,1 0 0 15,16 0-3-15,0 0-6 16,0 0-19-16,0 0-18 0,0 0-15 0,0 0-14 16,0 0-11-16,0 0-3 0,0 0 2 15,0-10 7-15,0 10-44 0</inkml:trace>
  <inkml:trace contextRef="#ctx0" brushRef="#br1" timeOffset="157726.76">21613 7516 36 0,'0'-9'42'15,"0"9"-3"-15,0-10-2 0,0 10 3 0,0-9 6 16,-16 9 4-16,16 0 1 0,0 0 2 16,0 0-6-16,0 0-6 0,0 0-3 15,0 0-6-15,0 0-7 0,0 0-12 0,0 0-4 16,0 0-2-16,0 0-4 0,0 0 1 0,0 0 9 15,0 0 24-15,0 9 15 0,0 1 6 0,0-1-6 16,0 0-11-16,0 19 6 0,0-28 10 16,0 19-6-16,0-1 4 0,0 1 7 0,16-10-8 15,-16 10 0-15,0-1-12 0,0 1-15 16,17 0-12-16,-17-1-7 0,0-18-8 0,16 19 5 16,-16-10-7-16,0 10 8 0,0-10-5 15,17 0-11-15,-17 10-52 0,0-1-59 0,0-18-43 16,0 0-31-16,0 19-10 0,0-19 14 15,0 0 28-15</inkml:trace>
  <inkml:trace contextRef="#ctx0" brushRef="#br1" timeOffset="157977.44">21530 7693 75 0,'0'0'81'0,"0"-19"-14"0,0 19-1 15,0 0 2-15,0 0-12 0,0 0-18 0,0 0-8 16,0-19-15-16,0 19-9 0,34-9 3 0,-34 9-7 16,16-9 0-16,1-1 0 0,16 10-2 15,-17-9 2-15,17 0-17 0,-16 9-26 16,-1 0-19-16,17 0-11 0,1 0-9 0,-34-19 2 15,16 19 5-15</inkml:trace>
  <inkml:trace contextRef="#ctx0" brushRef="#br1" timeOffset="158409.75">21828 7627 57 0,'0'10'31'0,"0"-10"-7"0,0 9-6 16,-16 0 9-16,16 10 1 0,0-19 1 15,-17 19-4-15,17-1-4 0,0-18-1 0,0 19 5 16,0-19-1-16,17 9-1 0,-17 10-3 0,0-10 1 15,16 0-4-15,-16 10-1 0,17-19 0 16,-1 0-2-16,-16 0 2 0,17 18 0 0,-17-18 0 16,16 0-1-16,1 0 0 0,-17 0-2 0,16 0-2 15,-16-18 3-15,33 18 6 0,-33 0 1 16,0 0 8-16,0 0 1 0,33-19 2 0,-33 10 8 16,0 9 1-16,0-9 8 0,0-1 0 15,0 1-9-15,0 9-9 0,0-9-6 0,0 9-11 16,0-19-7-16,0 19 2 0,0-18-9 0,-33 18 2 15,33-19-2-15,0 19-14 0,-33 0-22 16,17-19-23-16,16 19-33 0,-17-9-22 0,1 9-17 16,-1-9-7-16,1 9 5 0,16 0 18 15,-17 0-63-15</inkml:trace>
  <inkml:trace contextRef="#ctx0" brushRef="#br1" timeOffset="159208.84">22126 7572 40 0,'0'0'36'0,"0"0"-1"15,0 0-7-15,0 0-8 0,0 0-11 0,0 0-2 16,0 0-1-16,0 18 8 0,0-18 7 0,0 0-1 16,16 19-1-16,-16-19-6 0,0 9 4 15,0 10-4-15,0-10 5 0,33 0 1 16,-33 10 4-16,0 0-3 0,0-19 0 0,0 18-1 15,0 1-1-15,0-19-2 0,0 9-3 0,0 0-3 16,0 1 2-16,33-10 6 0,-33 9-4 0,0-9 3 16,0 9 3-16,0-9 7 0,0 0 8 15,0 0 5-15,0 0 17 0,0 0 12 0,0 0 10 16,0 0-9-16,0 0-18 0,0-9-17 0,0 0 3 16,0 9 1-16,0-10-7 0,0 1-7 15,0 0-4-15,0 9-2 0,17-19-3 0,-17 19-1 16,17-18-1-16,-17 18 4 0,0-19 1 15,16 19-11-15,-16-19-5 0,0 19 5 0,17 0-4 16,-17 0-6-16,0 0-1 16,0 0 0-16,16 0 0 0,-16 19 8 15,17-19-3-15,-17 0-2 0,0 0 3 16,16 19-9-16,-16-19 11 0,17 0-7 16,-17 18-3-16,16-18 10 0,-16 0-7 0,33 19 2 15,-33-19 0-15,0 0-4 0,0 0 6 16,0 9-8-16,0-9-5 0,0 0-1 0,0 0 8 15,0 0 2-15,33 0 3 0,-33 0 1 0,0 0 1 16,0-9-3-16,0 9 1 0,0 0-1 16,0-19 0-16,0 19 2 0,0-18 5 0,17 18 2 15,-17-19 11-15,0 0 9 0,17 10 0 0,-17 0 14 16,0-10 6-16,16 10 12 0,-16 9 3 16,0-19-1-16,17 19-20 0,-17 0-12 0,0 0-14 15,0 0-1-15,0 0-21 16,0 0 0-16,0 0 5 0,0 0 2 15,16 19-2-15,-16-19 1 0,0 0 3 16,0 9-2-16,17 0 2 0,-17 1-9 0,0-1 9 16,16 0-8-16,-16 10 6 0,0-19-7 0,17 19 13 15,-17-19-13-15,16 18-2 0,-16-18 2 16,0 19-25-16,0-19-51 0,33 9-41 0,-33 0-40 16,0-9-20-16,0 10-20 0,0-10-16 15,0 9 1-15,-33-9 20 0,33 0 42 0</inkml:trace>
  <inkml:trace contextRef="#ctx0" brushRef="#br1" timeOffset="159692.72">22738 7637 44 0,'0'0'52'0,"0"0"11"16,0 0-5-16,0 0 0 0,0 0 7 15,16-10-2-15,-16 10-2 0,17-9-8 0,-17 9-5 16,16-9 3-16,17 9-3 0,-33 0-4 15,0-19-4-15,33 19-5 0,-33 0 5 0,0-18 12 16,0 18 0-16,0 0 1 0,0-19-15 0,0 19-11 16,0 0-12-16,0-19-6 0,0 19 0 0,0 0-9 15,0-9-2-15,0 9 0 0,-33 0 2 16,33 0 1-16,-33 0-1 0,17 0 2 16,-1 0-7-16,17 9 5 0,-16-9 0 15,-1 19 0-15,17-19 0 0,-16 19 0 0,16-19-3 16,0 18 0-16,0 1 3 0,0-19 0 0,0 9 0 15,0 10 3-15,16-10 2 0,-16 0-2 16,17 10-3-16,-1-19 0 0,-16 19 5 0,17-19-5 16,-1 18-2-16,17-18 6 0,-33 0-1 15,0 19 0-15,33-19-5 0,-33 0 2 0,0 0-36 16,17 0-38-16,-1 0-39 0,-16 0-36 0,17 0-19 16,0-19-3-16,-1 19 21 0,-16 0-76 15</inkml:trace>
  <inkml:trace contextRef="#ctx0" brushRef="#br1" timeOffset="160208.21">23035 7572 28 0,'0'0'39'0,"0"0"12"0,0 0-5 16,0 0 3-16,0 0-2 0,33 0 1 0,-33 0-4 15,0-19 0-15,0 19-5 0,0 0 3 16,0 0 0-16,17 19-7 0,-17-19 0 0,16 0-3 16,1 0-9-16,0 0 0 0,-1 18-1 0,1-18-6 15,-17 19-5-15,16-19 12 0,1 9-6 16,-1 0 1-16,-16 1 0 0,33-1-3 0,-33 0 5 16,0 10 0-16,0-19 16 0,0 19-10 0,0-19-2 15,0 0-4-15,0 18-6 0,0-18 5 16,0 0-4-16,0 0 5 0,0 0 2 0,0 0 15 15,-33 0 14-15,33 0 4 0,0 0 7 16,0 0-4-16,0 0 8 0,-16 0 7 0,16-18-10 16,0 18-13-16,0-19-10 0,0 19-13 15,0-19-14-15,0 1-7 0,16 8-8 0,-16-8 7 16,0-1-12-16,33 19-29 0,-33-18-42 0,0-1-40 16,0 0-36-16,33 10-45 0,-33-9-18 15,0 8-4-15,17 1 9 0,-17 9 33 0</inkml:trace>
  <inkml:trace contextRef="#ctx0" brushRef="#br1" timeOffset="161310.25">29749 7125 23 0,'0'0'37'0,"0"0"5"15,0-18 8-15,17 18 2 0,-17 0 4 16,0 0 0-16,0 0-6 0,0 0-4 0,0 0-13 16,0 0-8-16,0 0-7 0,0 0-11 15,0 0-1-15,-17 0-6 0,17 0 5 0,0 18 4 16,0-18 10-16,0 19 9 0,-16-19 9 0,16 18 3 15,0 1-3-15,0 9 1 0,-17-10-9 16,17 1-7-16,0-10-2 0,0 10-11 0,0 0-4 16,-17-10-2-16,17 19 0 0,0-10-3 0,0-18 1 15,0 19-4-15,0-10 8 0,0 1-7 0,17-1-47 16,-17 0-47-16,0 1-37 0,0-10-9 16,0 18 7-16,17-18 17 0</inkml:trace>
  <inkml:trace contextRef="#ctx0" brushRef="#br1" timeOffset="161640.59">29749 7107 23 0,'0'-19'28'0,"0"19"5"16,0 0 2-16,0 0 1 0,0-19 0 15,0 19 1-15,0 0-1 0,0-9-5 0,17 9-1 16,-17 0-5-16,0 0 1 0,0 0-2 0,16 0 1 16,1 0-1-16,-17 0 7 0,16 9 1 15,1-9 0-15,-1 19-2 0,1-19-3 0,-1 19-1 16,1-1 7-16,-1-18-4 0,18 19-4 16,-18-1-5-16,1-8-6 0,16 8-4 0,-17 1-4 15,1-1-2-15,-1 1-2 0,1-19-1 16,-1 19 1-16,1-10-2 0,-1 0 2 0,-16 10-2 15,17-10-21-15,-17 10-38 0,0-19-29 16,0 0-22-16,17 0-12 0,-17 18 5 0,0-18 14 16</inkml:trace>
  <inkml:trace contextRef="#ctx0" brushRef="#br1" timeOffset="161840.03">29865 7265 57 0,'0'0'37'0,"0"0"2"15,0 0-4-15,0 0-3 0,0 0-7 0,0-10-10 16,16 10-11-16,1 0 0 0,-1 0-2 0,1 0-5 16,0 0-12-16,-1 0-11 0,17-9-13 15,0 9-7-15,-16 0-5 0</inkml:trace>
  <inkml:trace contextRef="#ctx0" brushRef="#br1" timeOffset="162240.51">30460 7125 9 0,'0'-18'20'0,"0"18"7"0,0 0 2 0,0 0 2 16,0 0-1-16,0 0 2 0,0 0-1 0,0 0-8 15,0 0-1-15,0 0-3 0,0 0-8 16,0 0-2-16,-16 0-2 0,16 0 6 0,0 0 0 15,-17 0 3-15,17 18-1 0,-16-18 5 0,16 0-2 16,-17 19 2-16,17-19-1 0,-17 9 6 16,17 0-3-16,-16 10 0 0,16-10 3 15,-17 10 2-15,17-19 2 0,0 18 3 0,0 1 0 16,0-19 2-16,0 9 0 0,17 10 6 0,-17-10-4 16,0 1-9-16,16-10-6 0,1 9-6 15,0 0-8-15,-1 10-5 0,-16-19 4 0,33 0-8 16,-16 0-31-16,-1 0-41 0,1 0-48 15,-1 0-34-15,1 0-1 0,-1 0 16 0</inkml:trace>
  <inkml:trace contextRef="#ctx0" brushRef="#br1" timeOffset="162641.31">30758 7107 26 0,'0'0'26'0,"0"0"2"16,0 0-4-16,0 0 1 0,0 0-2 15,0 0 0-15,0 0-3 0,-17 0 0 0,17 0 0 16,0 0-4-16,0 0-1 0,-16 0-2 15,16 0 6-15,0 0 0 0,-17 0-3 0,17 0 3 16,-16 18-1-16,16-18 0 0,-17 0-3 0,1 19 2 16,16-19 4-16,-17 9 0 0,17 0-3 15,0 1 6-15,0-1 7 0,-16 0 10 0,16 10 10 16,0-19 6-16,16 18 1 0,-16-18-6 0,0 19-2 16,17-19-12-16,-17 9-9 0,16 1-7 15,1-10-8-15,-17 9-3 0,16 0-8 0,1-9-2 16,-1 10 2-16,17-10-12 0,-16 0-37 15,-1 0-35-15,1 0-36 0,-1 0-23 0,1-10-9 16,0 10 7-16,-1-9 20 0</inkml:trace>
  <inkml:trace contextRef="#ctx0" brushRef="#br1" timeOffset="163039.18">31006 7144 6 0,'-17'0'17'16,"17"0"6"-16,0 0-1 0,0 0-5 0,0 0-3 16,0 9-3-16,0-9 2 0,0 9 3 15,0-9 2-15,0 10 5 0,0-1 1 0,0 0-1 16,0 10 6-16,17-19 4 0,-17 18 1 15,0-18 0-15,16 0 2 0,-16 19 1 0,17-19 2 16,-1 9 1-16,-16-9-2 0,17 10 0 16,0-10-4-16,-1 0-4 0,1 9-8 0,-1-9-1 15,1 0-1-15,-1 0-4 0,1-9 7 0,-17 9 1 16,16 0-4-16,-16-10 7 0,17 10-6 16,-17-9 4-16,16 9 3 0,-16 0-9 15,0-19-6-15,0 19-4 0,0-18-6 0,0 18-1 16,-16-19-2-16,16 10 2 0,-17 0-4 0,17-1 2 15,-16 1-6-15,-1 0-1 0,1 9-22 16,-1 0-19-16,1-19-13 0,-1 19-14 0,1 0-15 16,-1 0-7-16,0 0-3 0,1 0-3 15,16 0 3-15,-17 0 11 0</inkml:trace>
  <inkml:trace contextRef="#ctx0" brushRef="#br1" timeOffset="163655.94">31337 7051 38 0,'0'0'23'0,"0"0"-4"16,-17 0-3-16,17 0-1 0,0 9 5 0,0-9 1 16,0 9-3-16,0 10 0 0,0-19 6 15,0 19-1-15,0-1 6 0,0-18 3 0,0 19 0 16,0-1 7-16,17-8 5 0,-17 8-8 0,16 1 0 15,-16-1 0-15,17-18-3 0,-17 19-5 16,16-19 3-16,1 9 0 0,-1 1 3 0,-16-1-14 16,17-9-1-16,-1 9-5 0,1-9-6 15,-1 0-2-15,-16 0-5 0,17 0 5 0,-1 0-1 16,-16-9 2-16,17 9 1 0,-17-9 5 0,17-1-4 16,-17 10 0-16,0-9 1 0,0 9-3 15,0-19-7-15,0 1 4 0,0 18-6 16,0-28-2-16,0 19 6 0,-17-10 0 0,17 10 1 15,0 9 0-15,0-19-6 0,0 1 5 0,0 18 3 16,-17 0 5-16,17-19 0 0,0 19 6 16,0 0-9-16,0 0-5 0,0 0-4 15,0 19 2 1,0-19-2-16,17 0 2 0,-17 18 0 16,0-18 3-16,0 19 4 0,17-19 6 15,-17 9 3-15,0 0 7 0,16 10 4 0,-16-10-1 16,17 10 2-16,-1-19-9 0,-16 18-8 0,17-18-1 15,-1 19-4-15,-16-19-2 0,17 0-4 16,-1 9-2-16,-16-9-1 0,17 10-24 16,-17-10-45-16,16 0-39 0,-16 9-40 0,0-9-21 15,17 0-6-15,-17 0 20 0</inkml:trace>
  <inkml:trace contextRef="#ctx0" brushRef="#br1" timeOffset="164240.01">31750 7144 29 0,'0'0'28'0,"0"0"-1"16,-17 0-2-16,17 0-6 0,0 0 0 15,0 0-5-15,0 0 1 0,0 0-2 0,0 0 2 16,0 0-1-16,0 0-1 0,17 0 1 15,-17 0 2-15,0 0 8 0,0 0-3 0,0 9 1 16,0-9-1-16,0 0-2 0,0 0-1 0,0 9-2 16,0-9-1-16,0 0-7 0,17 10 1 15,-17-10-3-15,0 9 0 0,0-9-3 16,0 9-1-16,0-9 0 0,0 19 2 0,16-19 1 16,-16 0-1-16,0 18 2 0,0-18 3 15,0 0 2-15,17 0 0 0,-17 19-2 0,0-19-4 16,0 0 2-16,0 0 3 0,0 9 4 15,0-9 1-15,0 0-2 0,0 0 9 0,0 0 4 16,0 0 10-16,0 0 1 0,0 0-7 0,0 0-14 16,0 0-3-16,0-9-11 0,0 9 1 15,0-19-1-15,0 19-1 16,0-18 0-16,0 18 7 0,0-19-8 0,0 10 10 16,0 0-1-16,0-10 5 0,0 10-6 0,0 9 2 15,0-19 4-15,16 19 7 0,-16-18-7 16,17 18 3-16,-17-19 1 0,0 19-8 0,16 0-6 15,-16 0-2-15,17 0 2 0,-1 0-4 16,-16 0-4-16,17 0 4 0,-17 0 2 16,16 19-2-16,-16-19 2 0,0 18 2 15,17 1-1-15,-17-10 3 0,16 0-2 0,-16 10-4 16,17 9 4-16,-17-28 1 0,17 18-5 16,-17 1 0-16,0-10 0 0,0 1 3 15,16-1-3-15,-16 10-18 0,0-19-42 0,0 9-37 16,0-9-35-16,0 9-12 0,17-9-15 15,-17 0 14-15</inkml:trace>
  <inkml:trace contextRef="#ctx0" brushRef="#br1" timeOffset="164671.04">31998 6846 15 0,'0'0'27'0,"0"-19"9"0,0 19 2 15,0 0 1-15,0 0-2 0,-16 0 2 16,16 0 3-16,0 0-1 0,0 0-3 15,0 0-2-15,0 0-4 0,0 0 2 0,0 0-7 16,16 0-2-16,-16 0-3 0,0 0-3 16,0 0-3-16,0 0 0 0,0 0 5 0,0 0 7 15,0 19 1-15,0-19-5 0,0 0 7 16,0 19 5-16,0-19 4 0,0 18-2 16,0 1 9-16,0-10-4 0,17 10-9 0,-17-1-3 15,0 20-7-15,16-20-7 0,-16 1-3 0,0-1-4 16,17 1 3-16,-17 9-10 0,0-9 1 15,0-1-4-15,16 1 2 0,-16-1-2 0,0 1 4 16,17 9-4-16,-17-28-4 0,0 18 6 16,16-18 1-16,-16 19-25 0,0-19-50 15,0 0-42-15,0 0-27 0,0 0-12 0,0 0-15 16,0 0 9-16,0 0-84 0</inkml:trace>
  <inkml:trace contextRef="#ctx0" brushRef="#br1" timeOffset="164888.87">31948 7051 34 0,'0'-10'50'0,"0"10"6"0,-16 0 5 16,16 0-3-16,0 0-2 0,16-9-6 0,-16 9-10 15,0 0-10-15,17 0-11 0,0 0-10 0,-17 0-4 16,16 0-5-16,1-9 3 0,-1 9-9 15,1 0-22-15,-1 0-27 0,1 0-23 0,-17 0-10 16,16 0 2-16</inkml:trace>
  <inkml:trace contextRef="#ctx0" brushRef="#br1" timeOffset="165670.65">32031 7023 15 0,'0'0'21'0,"0"0"1"0,0 0-4 16,0 0-3-16,-16 0 3 0,16 0 2 0,0 0 1 16,0 0 4-16,0 0 3 0,0 0 5 0,16 0 5 15,-16 0 3-15,0 0 4 0,0 0-1 16,0 0 0-16,0 0 3 0,17 0-7 16,-1 0-7-16,-16 0-11 0,17-19-6 0,-1 19-5 15,1 0-5-15,-1 0 3 0,1 0-5 16,-1 0-2-16,1-18-2 0,-1 18 0 0,1 0 0 15,0 0 2-15,-17 0-4 16,16 0 2-16,-16 0-15 0,0 0-15 0,17 0-12 16,-17 0-10-16,0-19-8 0,0 19-7 15,0 0-4-15,0 0 1 0,0 0 0 16,0 0 4-16</inkml:trace>
  <inkml:trace contextRef="#ctx0" brushRef="#br1" timeOffset="166370.09">32246 7060 28 0,'0'0'36'0,"0"0"9"0,0 0 5 16,0-9 0-16,0 9 4 0,0 0-6 16,0 0-1-16,0 0-5 0,0 0-7 0,0 0-8 15,0-10-9-15,0 10-6 0,0 0-6 16,0 0-2-16,0-9-4 0,-16 9 4 0,16 0-3 15,0 0-3-15,0 0 4 0,-17 0-2 16,17 9 1-16,-17-9-1 16,17 10 0-16,-16-10 0 15,16 9-2-15,0 0 2 0,0 10 0 16,0-19 5-16,0 19 5 0,0-19 10 16,0 0 10-16,16 18 6 0,-16-18-4 15,17 0 0-15,-17 19 1 0,17-19 1 16,-17 0 0-16,16 9-7 0,1-9 1 0,-17 0-5 15,16 9 5-15,1-9-2 0,-17 0 0 0,16 0 3 16,-16 0-3-16,17 0-3 0,-17 0-5 16,0 0 0-16,0 0-9 0,0 0-1 0,0 0 0 15,0 0-5-15,0 0 3 0,0 0-3 16,0 10-3-16,-17-10 0 16,1 0 4-16,-1 9-6 0,1-9-8 15,-1 0-22-15,1 0-22 16,-1 9-29-16,0-9-24 0,1 0-17 0,-1 0-18 15,1 0-7-15,-1 0 6 0,1-9-92 16</inkml:trace>
  <inkml:trace contextRef="#ctx0" brushRef="#br1" timeOffset="176027.74">25846 7255 50 0,'0'-9'28'0,"0"9"-6"0,0 0 2 0,0 0 2 16,-16 0 4-16,16-19 0 0,0 19-6 16,0 0-1-16,0 0-3 0,0 0-3 0,0 0-3 15,0 0 0-15,0 0 0 0,0 0-4 16,0 0-1-16,0 0-2 0,0 0-2 0,0 0-3 15,0 0 1-15,0 0 1 16,0 0 2-16,0 19 5 0,16-19 7 0,-16 9 3 16,0 10 2-16,0-10 4 0,0 10-4 0,0 9 1 15,0-28-4-15,0 18-5 0,17 1-3 16,-17 0-2-16,0-10-2 0,0 10-1 0,0-1-4 16,0 1 1-16,0-1 1 0,0 1-3 15,0-19-2-15,17 9 0 0,-17 10 0 0,0-10 0 16,0-9 2-16,0 9-2 0,0 10 2 0,0-19-4 15,0 0 7-15,0 0-7 0,16 0 15 16,-16 0 10-16,0 0 17 0,0 0 10 16,0 0-10-16,0 0-16 0,0 0-11 0,0-19 0 15,0 10-10-15,0 0 2 0,0 0-7 16,17-1 4-16,-17 1 2 0,0 9-2 0,0-19-2 16,0 1 0-16,16 18 1 0,-16-19-7 15,0 1 6-15,17 8 4 0,-17 1-7 0,0 0 3 16,16 9-3-16,-16-10 3 0,17 10-2 0,-17-9 0 15,0 9 4-15,0 0-4 0,0 0 4 16,33 0-8-16,-33 0 4 0,0 0-3 16,0 9 8-16,0-9-5 0,0 10 2 15,16-1-3-15,-16 0 6 0,0 1 0 0,0 8-3 16,17-18-3-16,-17 19 4 0,0-19-1 0,0 18 0 16,16-18-2-16,-16 19 2 0,0-10 3 15,0 1-1-15,0-1-1 0,0 0 1 0,0 0-2 16,17-9-2-16,-17 19-1 0,0-19-13 15,0 0-18-15,0 0-19 0,0 0-1 0,0 0-4 0,0 0-1 16,0 0-1-16,0 0-9 0,0 0-15 16,0 0-8-16,0 0 6 0,17 0 11 15</inkml:trace>
  <inkml:trace contextRef="#ctx0" brushRef="#br1" timeOffset="176560.69">26343 7311 44 0,'0'-9'63'0,"0"9"-3"15,0 0-1-15,0-9 1 0,0 9 9 16,0 0-5-16,-17 0-10 0,17 0-17 0,0 0-18 15,0 0-7-15,-16 0-6 0,-1 9-4 16,17 0 3-16,-17 10-1 0,1-19 10 0,-1 18 2 16,1 1 0-16,16-19-3 0,0 19-5 15,-33-10-2-15,33 10-3 0,-17-1 0 0,17-18-2 16,0 19 4-16,0-1-5 0,0-18 0 16,0 19 0-16,0-19 5 0,0 0-2 0,0 0 1 15,0 9 6-15,17-9 2 0,-17 0 3 0,0 0 4 16,33 0 2-16,-33-9 2 0,0 9-1 0,0 0 5 15,16 0 0-15,-16-19 12 0,0 19-1 16,17 0-3-16,-17-18-8 0,0 18 4 0,16-19-11 16,-16 19 2-16,0-28-1 0,0 19-3 15,17 0 4-15,-17-1-4 0,0 1 5 0,0 9-1 16,0 0-3-16,0 0 4 0,0-19-9 0,0 19-8 16,0 0-11-16,0 0 1 0,0 19 4 15,17-19 3-15,-17 0-5 16,0 9-1-16,0 1 3 0,0-1 2 0,0 0-2 15,16 1 0-15,-16 8 4 0,17-18-9 16,-17 19 8-16,0-19-1 0,16 18-2 0,-16-18-9 16,17 19-20-16,-17-19-41 0,0 0-35 0,16 9-27 15,-16-9-17-15,0 10-10 0,17-10 8 0,-17 0 17 16,0 0 19-16,33 0-55 0</inkml:trace>
  <inkml:trace contextRef="#ctx0" brushRef="#br1" timeOffset="176895.37">26673 7246 80 0,'0'0'44'15,"0"-19"-13"-15,0 19-4 0,-16 0 3 16,16 0 1-16,0 0-3 0,0-18-9 0,-33 18-7 16,33 18-4-16,-17-18-4 0,17 0 4 0,-16 0 7 15,-1 19-1-15,17-19 4 0,-16 9 6 16,16 1-7-16,0-1 2 0,0 0 4 0,0 1 2 15,0-1 3-15,0 0 1 0,0 10 10 0,16-19 6 16,1 18 8-16,-1-18 2 0,1 19 1 16,16-19-10-16,-33 9 2 0,16 1 5 0,1-10 3 15,-1 9 0-15,17-9-6 0,-33 9-6 16,17-9-1-16,0 10 0 0,-17-10-3 0,16 0 2 16,-16 18 5-16,0-18-6 0,0 0-5 15,0 0-9-15,0 0-3 0,-16 0-6 0,16 0-12 16,-17 0-3-16,-16 19-2 0,16-19 6 0,-16 0-10 15,17 0-13-15,-34 18-59 0,17-18-50 0,-17 0-42 16,17 0-35-16,0 0-13 0,17 0 3 16,-34 0 24-16,17 0 39 0</inkml:trace>
  <inkml:trace contextRef="#ctx0" brushRef="#br1" timeOffset="183888.31">18157 6279 89 0,'0'0'41'0,"0"0"-11"16,0-19 8-16,0 19 14 0,0-19 5 15,0 19-12-15,0 0-16 0,0 0-12 16,0 0-9-16,-33 0-5 0,33 0 2 0,-33 0-5 15,16 0 0-15,1 0 2 0,-1 19-2 0,1-19 3 16,-1 19-3-16,1-1 0 0,-1-18 0 16,17 19 1-16,-33-10-1 0,33 10 0 0,-33-1 2 15,33 1-2-15,0 0 4 0,0-19-6 16,-33 18 2-16,33-8 0 0,0-1 0 0,0 0 2 16,33 0-1-16,-33 19 3 0,0-28-4 15,33 0 4-15,-33 19-1 0,33-19 1 0,-16 0-2 0,-1 0 3 16,17 19 0-16,0-19-5 0,-16 0 0 15,16 0-2-15,0 0-21 0,0-19-33 16,-16 19-18-16,-1 0-6 0,17 0 7 0,-16 0 8 16</inkml:trace>
  <inkml:trace contextRef="#ctx0" brushRef="#br1" timeOffset="184336.91">18422 6362 45 0,'0'0'31'0,"-17"0"-11"0,17 0-7 0,0 0-7 16,0 0-3-16,0 0-1 0,0 0 2 0,0 19 2 15,0-19 5-15,0 0-1 0,0 19 0 16,0-19-4-16,17 18 4 0,-17-18 4 0,0 10-2 16,16-1 0-16,-16 0-3 0,0-9-1 15,17 9-3-15,-17 1 3 0,16-10 3 0,-16 18 6 16,17-18-2-16,-1 0 0 0,-16 0-6 15,17 0 1-15,16-18-3 0,-33 18 4 0,0-10 2 16,33 10 6-16,-33-9 6 0,0 9 1 0,0-9 8 16,33 0-1-16,-33-1 5 0,0 10 2 15,0 0-2-15,0-18-3 0,0-1-2 0,0 19 3 16,0-19 10-16,0 19 2 0,0 0 1 16,0-18-1-16,0 8-4 0,0 10-7 0,0 0-12 15,0 0-10-15,0 0-9 0,0-9-8 16,0 9 4-16,0 0 1 0,0 9-3 0,0 1-6 15,0-10 8-15,0 18-2 0,0-18-4 16,0 19 4-16,0-19 0 0,0 19-4 16,0-19 8-16,0 0 0 0,17 18-4 15,-17-18 0-15,16 10 0 0,1-1 2 16,-17 0-31-16,16-9-48 0,1 9-30 0,-17 1-19 16,16-10 126-16,-16 18-187 0,17-18 39 15,16 0 35-15,-33 0 24 0,0 0 19 0</inkml:trace>
  <inkml:trace contextRef="#ctx0" brushRef="#br1" timeOffset="184720.12">18951 6260 45 0,'-17'0'31'0,"17"-19"-2"0,0 19-7 0,-16 0 2 15,16 0-3-15,-17-18-3 0,17 18 1 0,-16-9 0 16,-1 9 4-16,1 0-3 0,16 9-2 15,-17-9-3-15,17 18 0 0,0-18-3 0,-33 19 0 16,33-19 1-16,0 19-2 0,0-19 0 16,0 18-5-16,0-18 3 0,0 10-4 0,0-1 0 15,0 0 3-15,0 0 6 0,33 1-2 16,-33 8 2-16,0-18-1 0,17 0 2 0,-1 19-4 16,1-19-6-16,-1 0-1 0,1 0 3 15,-1 19-9-15,1-19 4 0,16 0 0 0,-33 0-2 16,0 0 4-16,0 0-2 0,0 18-2 0,33-18 0 15,-33 0 8-15,0 0-3 0,0 0 8 16,-33 0 1-16,33 0 0 0,0 0-7 0,0 10-2 16,-33-10-1-16,16 9 0 0,1-9-4 15,-1 9 0-15,1-9 0 0,-1 9 4 0,1-9-6 16,-1 0 2-16,-16 10 3 0,33-10-3 0,-33 0-17 16,33 0-18-16,-33 0-19 0,33 0-17 15,-17 0-5-15,1 0-6 0,16 0 4 16,0 0 7-16</inkml:trace>
  <inkml:trace contextRef="#ctx0" brushRef="#br1" timeOffset="185219.66">19050 6428 29 0,'0'0'34'0,"0"0"3"0,0-10-5 0,0 10-4 16,0 0 2-16,0 0 1 0,0-18-4 16,17 18 2-16,-17-19 2 0,0 19-1 0,16-19 4 15,-16 19-2-15,17-18 7 0,-17 8 6 0,0 1-1 16,0 0 1-16,16-10-1 0,-16 19-8 15,0-18 4-15,0-1-1 0,-16 0-15 16,16 1-4-16,0-1-8 0,0 10 5 0,-17-10-3 16,17 19-1-16,0-18 5 0,-16-1 3 0,16 19-1 15,0-18 5-15,0 18 4 0,-17 0-10 16,17 0-2-16,0-19-6 0,0 19-2 0,0 0-7 16,0 0-4-16,0 0-2 0,0 19 0 15,0-19 5-15,0 0 1 0,0 18-2 16,0-18-2-16,0 19-1 0,0-19 3 15,0 18 2-15,0-8-1 0,0 8-6 0,0-8 3 16,0 17 2-16,0-8 4 0,0 0-6 0,17-1 2 16,-17-18 0-16,16 19 4 0,-16-1-8 15,17-8 7-15,-17 8 0 0,16 1-2 0,-16-19-3 16,17 19-1-16,-17-1-36 0,0-18-45 16,16 0-18-16,-16 0-13 0,0 10 3 0,0-10 2 15,0 0 10-15,0 9 18 0,0-9 12 16,0 0 8-16,0-9 10 0</inkml:trace>
  <inkml:trace contextRef="#ctx0" brushRef="#br1" timeOffset="185352.66">19133 6362 33 0,'0'0'35'0,"-17"-28"-6"0,17 19-7 0,0 0 1 15,0 0-1-15,-16-1-2 0,16-8 1 16,0 18-3-16,0 0-2 0,0-19-8 16,16 19-4-16,-16 0-2 0,17-19 1 0,-1 19-3 15,-16 0 0-15,17 0 0 0,16 0-3 16,-33 0-14-16,33 0-18 0,-33-18-13 15,16 18-9-15</inkml:trace>
  <inkml:trace contextRef="#ctx0" brushRef="#br1" timeOffset="185703.02">19530 6260 62 0,'-17'-19'49'0,"17"19"0"15,0 0 2-15,-17 0 4 0,17 0-2 16,0 0-6-16,0 0-15 0,-16 0-14 0,16 0-8 15,0 0-8-15,0 0 0 0,0 19-2 16,0-19 2-16,0 19 3 0,0-19 1 16,0 18-1-16,0-8 0 0,16-1-5 0,-16 9 0 15,0-8 2-15,0 8-4 0,17 1 5 0,-17-19-3 16,0 19-3-16,17-19-37 0,-17 18-34 16,0-18-18-16,16 0 2 0,-16 10-64 0</inkml:trace>
  <inkml:trace contextRef="#ctx0" brushRef="#br1" timeOffset="185887.26">19414 6074 89 0,'0'-9'36'0,"0"-1"-10"15,0 10 4-15,0-18 1 0,0 18-10 0,-33 0-11 16,33 0-4-16,0 0-4 0,0 0-13 15,0 0-16-15,33 0-8 16,-33 18-4-16,0-18 3 0,0 0-3 16</inkml:trace>
  <inkml:trace contextRef="#ctx0" brushRef="#br1" timeOffset="186435.41">19910 6241 82 0,'0'-18'51'0,"0"18"1"0,0-9 4 0,0 9 5 15,0-10 4-15,0 10-2 0,0-9-12 16,-17 9-8-16,17-9-2 0,0 9-1 16,0 0-5-16,0 0-12 0,-16 0-13 0,16 0-4 15,0 0-1-15,-33 0-2 0,33 9-1 0,-33 0 1 16,16 1-1-16,1-1 1 0,-1 9-2 15,1-18 4-15,-1 19 0 0,0-19-5 0,1 19 2 16,-1-1-7-16,17-8 6 0,0-1 3 16,-16 0-4-16,16 10-2 0,0-1 3 0,0-18-1 15,0 19 4-15,16-19-7 0,-16 19 1 0,17-19 8 16,-17 0-8-16,16 0 5 0,1 0-3 16,0 0 2-16,-1 0-2 0,1 0-3 15,-1-19 4-15,-16 19 0 0,17-19 6 0,16 19-5 16,-33-18-2-16,33-1 6 0,-33 1-9 0,0 8 3 15,16-8 5-15,-16-1 2 0,0-18-4 16,17 9 7-16,-17 9-6 0,0 1-3 0,0-19 5 16,0-1-3-16,-17 10 1 0,17 10 2 0,-16-1-1 15,16-18 4-15,0 18 7 0,0 10 10 16,-33-9-2-16,33 18 8 0,0-19 1 0,0 19-8 16,0-19-4-16,-33 19-9 0,33 0-14 15,0 0 6-15,0 19-2 0,0-19-4 16,0 19 4-16,0-1-2 0,0 1-4 0,0 9 2 15,33-10-1-15,-33 19 3 0,0-27 0 16,0 18 2-16,33 0 0 0,-33-10-1 0,0 19-3 16,16-18 5-16,1 9-5 0,-17-10-28 15,16 20-52-15,-16-20-35 0,17-8-33 0,-17 8 3 16,0 1 20-16,17-1 22 0,-17-18 18 16,0 19-46-16</inkml:trace>
  <inkml:trace contextRef="#ctx0" brushRef="#br1" timeOffset="187917.34">19993 5795 22 0,'0'0'29'0,"0"0"3"0,0 0-4 0,0 0-2 16,-17-19-1-16,17 19 5 0,0 0 1 0,0 0-2 16,0 0 0-16,-16-18-2 0,16 18-2 15,0 0-1-15,-17 0 3 0,17 0-4 0,-17-19-5 16,1 19-1-16,16 0 2 0,-17-9-8 15,1 9 0-15,16-9-2 0,-33-1 3 0,0 10 0 16,16 0 1-16,-16 0 3 0,0-18-1 16,0 18 2-16,16 0-4 0,1 0-2 0,-17 0-3 15,-17-19 0-15,1 19-1 0,15 0 1 16,1 0-6-16,17 0-2 0,-17 0 2 0,-17 0-4 16,17 0 2-16,-16 0 0 0,15 0 3 0,18 0-8 15,-50 0 9-15,33 0-7 0,-17 19 6 16,17-19-3-16,-33 0-3 0,16 18 3 0,17-18-2 15,-16 10 6-15,-1-10-4 0,17 9 1 0,-33 0-1 16,33 10 0-16,-17-1-2 0,17-18 0 16,0 19 2-16,-33-19 3 0,16 19-3 15,17-1 0-15,-33-18 0 0,16 19-3 0,1-10 5 16,-1 10-2-16,17-1-3 0,-50 1 3 0,34-19 1 16,16 19-1-16,-17-1 0 0,17-9 0 15,-17 1 0-15,17-1 0 0,17 10 0 0,-17-1 0 16,16 1 4-16,17-19-6 0,-33 18-3 15,33 1 7-15,0 0-2 0,-33 9 0 0,33-10 0 16,0 1 0-16,0-1-3 0,-33 1 3 16,33 9 0-16,0-10 0 0,-17 1 0 0,17 18 0 15,0-27-2-15,-16 8 3 0,16 19-1 16,-17-18 0-16,17 0 2 0,0-1 0 0,-16 1-4 16,16 9 2-16,0-10-4 0,0 1 4 15,-17 18-6-15,17-28 0 0,0 10-1 0,0 0 7 16,0 18-5-16,0-19 2 0,0 1 3 0,0-10-2 15,0 10 0-15,0 0 0 0,0-1 4 16,17 1-2-16,-17-1-2 0,0 1 2 0,16 0 0 16,-16-1-3-16,17 10 3 0,-17-9 0 15,16-1 1-15,1 1-4 0,16-19 5 0,0 19 1 16,-33-10-3-16,33 9-3 0,0 1 5 16,0 0-2-16,0-19 2 0,17 18-2 0,-17-18 0 15,0 19-3-15,0-10 1 0,0 0 2 16,17 1 0-16,-17-1 0 0,0-9 0 0,17 9 0 15,-17 10 1-15,0-19-1 0,33 19 0 16,-33-19 0-16,0 0 3 0,-16 18-6 0,16-18 4 16,0 0-1-16,0 19 0 0,0-19-2 0,0 0 2 15,0 0 0-15,0 9 0 0,0-9 0 16,0 0 2-16,17 0-4 0,-17 0 2 0,0 0 0 16,17-9 4-16,-1 9-4 0,1 0 2 15,-17 0-4-15,0 0-1 0,17-19 5 0,-17 19-2 16,33 0 0-16,-33 0 4 0,-17-18-4 0,18 18 0 15,-1 0 0-15,0-19 0 0,0 19-5 16,0 0 7-16,0-19 0 0,0 10-4 0,0 0 2 16,0 9 2-16,17-10-2 0,-17 1 0 15,0 0 2-15,0-10-2 0,0 19 1 0,0-18-1 16,0 18 0-16,17-19 0 0,-17 19-2 16,-17-19-1-16,17 10 3 0,1 0 1 0,-1 0 1 15,-17-1-2-15,34 1 0 0,-17 9-3 16,-17-19 5-16,1 1-2 0,16 18 2 0,-17-19-2 15,18 19 0-15,-18-19-2 0,34 1 5 0,-50 9-1 16,33-1-2-16,-17 1 0 0,1-10-2 16,-1 1 2-16,1 18 3 0,16-19-3 0,-16-9 2 15,-1 10-2-15,1 8-2 0,16 1 4 16,-33-10-4-16,0 1 3 0,33-19-3 0,-33 18 4 16,16 0-4-16,-16 10 5 0,17-9 0 0,-1-1-6 15,-16-18 5-15,0 18-2 0,17 1-2 16,-17 8-1-16,0-8 3 0,0-1 3 0,0 0 0 15,0 1-3-15,0 8 2 0,0-8-2 0,0-1-2 16,-17 1 2-16,17 18 0 0,0-19-3 16,0 0 3-16,0-8 0 0,-16 8 0 0,16 0 0 15,0 1 0-15,-17-1 4 0,17 1-3 16,0-1-1-16,0 0-2 0,-16 1 2 0,16 8 1 16,0-8-1-16,0-1-6 0,0 1 8 0,0 18-2 15,-33-19 0-15,33 0 3 0,0 10 0 16,0 9 3-16,-33-18-3 0,33 18-3 0,-17-19 1 15,1 19 2-15,-1-19-1 16,17 19-5-16,-17-18 1 0,1 18 2 0,16 0 3 16,-17 0-5-16,1-19 2 0,16 10 0 15,-17 9-3-15,1-9 6 0,16-1-3 0,0 10-3 16,-33 0 5-16,33 0 0 0,0 0-2 0,-33-18 0 16,16 18 2-16,17 0-2 0,-16 0-2 15,-1 0 0-15,0 0 2 0,1 0 2 0,-1 0-4 16,1 0 0-16,-17 0-5 0,33 0-3 15,-33 0-3-15,33 0 2 0,-50 0-6 0,34 0-4 16,-17 0-6-16,16 18-12 0,-16-18-5 16,16 0-7-16,1 0-2 0,16 10-3 0,-33-10-2 15,0 9 3-15,33-9 0 0,-17 9-41 0</inkml:trace>
  <inkml:trace contextRef="#ctx0" brushRef="#br1" timeOffset="188716.77">18488 6725 8 0,'-17'0'12'0,"17"0"3"15,0 0-1-15,0 0-2 0,0 0-4 0,0 0-1 16,0 0-1-16,-16 0-2 0,16 0 2 15,0 0 0-15,0 0 2 0,0 0 0 0,16 0 0 16,-16 0 4-16,0 0 1 0,0 0 4 0,0 0 4 16,17 0 8-16,-17 0-2 0,16 0 2 15,1 0-3-15,16 0-7 0,0 0 5 16,0 0-2-16,-16-18-1 0,16 8-3 0,16 10-6 16,1-9-1-16,16 0 0 0,-33 9-5 0,17-10-3 15,16 1 0-15,-33 9 0 0,17 0 3 0,-1 0-6 16,1-19 2-16,-17 19 0 0,16 0 1 15,-15-18-3-15,-18 18 3 0,17 0-1 16,0 0-2-16,-16-19-3 0,16 19 5 0,-33 0 0 16,0 0 0-16,0 0 9 0,0 0 12 0,33 0-2 15,-33 0-4-15,0 0-8 0,0 0-2 16,0 0-5-16,0 0-1 0,0 0-8 16,0 0-19-16,0 0-16 0,0 0-17 0,0 0-16 15,0 0-4-15,0 0 0 0,0 0 8 16,0 0-50-16</inkml:trace>
  <inkml:trace contextRef="#ctx0" brushRef="#br1" timeOffset="189499.45">20092 6790 13 0,'0'0'15'0,"0"0"1"16,0 0-2-16,0 0-3 0,0 0-2 0,0 0-2 15,0 0-2-15,0 0 3 0,0 0 0 0,0 10 0 16,0-10 1-16,16 0 2 0,-16 9 0 16,0-9 1-16,0 9-1 0,17-9 0 0,-17 9-1 15,16-9 7-15,-16 19 2 0,0-19 2 16,17 19-5-16,-17-19-2 0,0 0 4 0,16 18 4 15,-16-18 6-15,17 19 2 0,-17-19 6 16,17 9-6-16,-1 1 1 0,1 8-3 0,16-9-7 16,-33 10-1-16,33 0 3 0,-33-19 3 0,33 18-2 15,-17 1-8-15,17-19-5 0,1 18-4 16,-18-8 9-16,34 8 1 0,-50 1 0 16,33 0-2-16,-17-1-3 0,1-18-6 0,16 19 1 15,-17-1-5-15,1-8 0 0,0 8-5 0,-1 1 6 16,-16-19-5-16,17 18 2 0,16-18-2 0,-33 19 5 15,0-19-5-15,0 9 4 0,0 1-2 16,33-10 3-16,-33 9 0 16,0-9-5-1,0 0 5 1,0 0 0-16,0 0 1 0,0 9-4 16,0-9 4-16,0 0-7 15,0 0-2-15,0-9-13 0,0 9-23 16,0 0-22-16,0 0-14 0,0 0-16 15,0 0-4-15,0-9 1 0,0 9 7 0,0 0 9 16</inkml:trace>
  <inkml:trace contextRef="#ctx0" brushRef="#br1" timeOffset="192264.6">21779 5795 52 0,'0'0'44'0,"-34"0"-16"0,34 0-8 16,0 0 8-16,0-19 8 0,0 19-8 0,0 0-9 16,0 0-10-16,0 0-4 0,0 0-3 15,34 19-2 1,-34-19 1-16,0 19-1 0,0-19 0 0,16 18 0 16,-16-18 0-16,17 10 0 0,-17-1 0 15,16 0 0-15,-16 10 0 0,0-19 3 0,0 18-2 16,0-18 1-16,0 19 1 0,0-19 2 15,0 19 0-15,0-19 2 0,0 0 1 0,0 0 3 16,0 0-1-16,0 18 3 0,0-18 7 0,0 0 4 16,0 0 2-16,-16 0 8 0,16 0 5 15,0 0-2-15,0 0 4 0,0 0 1 16,0-18-6-16,0 18-8 0,0 0-8 0,0-19-2 16,0 19-4-16,0 0-6 0,0-19-3 0,0 1 2 15,0 18-9-15,16-19 4 0,-16 10-2 0,0-10 0 16,17 19 2-16,-17-18-2 0,0 18-3 15,16 0 4-15,-16-19-1 0,17 19 0 16,-17 0-3-16,0 0 5 0,16 0-5 0,-16 0-1 16,17 0 5-16,-17 0-4 0,16 0 3 0,17 0 3 15,-33 0-3-15,0 19 2 16,33-19-2-16,-33 0-3 0,0 18 3 0,0-18 0 16,0 10 1-16,0-1-4 0,17 0 3 0,-17 10 3 15,0-19-3-15,17 18 0 0,-17-18-2 0,0 19-11 16,0-19-14-16,0 0-12 0,0 19-13 15,16-19-12-15,-16 0-8 0,0 0-2 0,0 0-1 16,0 18 6-16,0-18 2 0,0 0 1 16,0-18-45-16</inkml:trace>
  <inkml:trace contextRef="#ctx0" brushRef="#br1" timeOffset="192714.16">22341 5739 48 0,'0'0'34'0,"0"0"-7"0,-17 0-7 16,17 0-7-16,0 0-2 0,0 0 0 16,-16 0 3-16,16 19 7 0,-17-19 3 0,1 0 4 15,16 18-1-15,-17-18-6 0,1 19-3 0,-1-19-6 16,17 19-4-16,-17-19-2 0,17 18-1 15,0-18 1-15,0 0-4 0,0 10 1 0,0-1 1 16,0 0-1-16,0 10-3 0,0-19-2 16,0 0 3-16,17 0 2 0,-17 18-1 0,17-18 2 15,-17 0 1-15,16 0 4 0,1 0 10 16,-17-18 5-16,16 18 11 0,-16 0 8 0,17 0 5 16,-17-19 1-16,0 19 0 0,16-9-7 0,-16 0-5 15,0-1-3-15,0 10-8 0,0-18-1 16,0 18-7-16,0-19 3 0,0 19-6 0,0 0-2 15,0 0-1-15,0-19-12 0,0 19 3 0,0 0-5 16,0 19-1 0,0-19 4-16,0 19 0 15,0-19-3-15,0 18 2 0,0-18-4 16,0 10 6-16,17-1-5 0,-17 0 3 0,0-9-2 16,16 19-34-16,-16-19-40 0,33 18-33 0,-33-18-23 15,0 0-8-15,0 0 140 0,0 19-174 16</inkml:trace>
  <inkml:trace contextRef="#ctx0" brushRef="#br1" timeOffset="193296.22">22506 5730 69 0,'0'0'37'0,"-16"0"-17"0,16 0-7 16,0 0-9-16,0 0 1 0,0 0 0 0,0 9 4 15,0-9 2-15,0 19-2 0,16-19-3 0,-16 18 0 16,0-18 4-16,0 19-1 0,17-19 4 16,-17 19-3-16,0-19 3 0,0 18-7 15,16-18 0-15,-16 10-4 0,0-10 1 0,0 9-3 16,0-9 7-16,0 0 11 0,0 9 13 0,0-9 12 16,0 0 13-16,0 0 8 0,0-9-11 15,0 9-18-15,0 0-13 0,0-9 1 0,0-1-5 16,0 10 5-16,0 0-1 0,0-18-7 0,0 18-1 15,0-19-6-15,17 0-6 0,-17 19-1 16,0-18-1-16,0 18 0 0,16 0-2 0,-16-19 2 16,0 19 3-16,0 0-7 15,0 0 2-15,33 0 2 0,-33 0-3 0,0 19 3 16,0-19 0-16,0 0 2 0,0 18 1 16,33-18-6-16,-33 19 3 0,0-19 0 0,0 0 0 15,0 19 0-15,0-19 0 0,17 18 0 0,-17-18 3 16,0 0-5-16,0 10-1 15,0-10 5-15,0 0 2 0,0 0-2 16,0 0-4-16,0-10 4 0,0 10-4 16,0 0 6-16,0-18-4 0,0 18 0 15,0-19 0-15,16 19 0 0,-16-19 3 0,0 19 0 16,17-18 1-16,-17-1 1 0,0 10 5 16,17 0-3-16,-17-1-7 0,0 10 2 0,0 0-1 15,0 0-4-15,16 0 6 0,-16 0-8 16,0 0 8-16,17 0-3 0,-17 10 0 15,16-1 0-15,-16 0 0 0,0 10-4 16,17-19 4-16,-17 18 0 0,0-18 0 16,16 19 2-16,-16-19 0 0,0 19 0 0,0-19-16 15,0 18-36-15,0-18-37 0,0 10-38 16,0-1-17-16,0-9 5 0</inkml:trace>
  <inkml:trace contextRef="#ctx0" brushRef="#br1" timeOffset="193696.42">22870 5758 55 0,'0'0'41'0,"0"0"2"0,0 0-6 0,0 0-3 15,0 0-2-15,0 0-1 0,0 0-3 16,16 0-1-16,-16 0-6 0,17-19 0 0,0 19-1 15,-1-9 1-15,-16 9 1 0,17-9 2 16,-17 9 10-16,16-10 6 0,-16 10-1 0,17 0 0 16,-17-18-9-16,0 18-10 0,0-19-1 0,0 19-3 15,0 0-3-15,0-19-3 0,0 19-5 16,0-18-1-16,-17 18-2 0,17 0-7 16,0 0 7-16,-16 0-6 0,16 0 2 15,-17 0 2-15,1 0 2 0,16 18-5 0,-17-18 1 16,0 19 2-16,17-19 0 0,-16 19 3 0,16-1-6 15,0-18 3-15,0 19 0 0,0-10 0 16,0 10-2-16,0-19 3 0,16 18-1 0,1-18 6 16,0 19-5-16,-1-19-1 0,1 0 6 15,-1 0-4-15,1 0-5 0,32 0 3 0,-49 0 0 16,33 0 0-16,-16 0-24 0,-1 0-35 0,1 0-37 16,0 0-21-16,-17-19-4 0,16 19 12 15,1 0 14-15</inkml:trace>
  <inkml:trace contextRef="#ctx0" brushRef="#br1" timeOffset="194694.81">23168 5432 55 0,'0'0'36'0,"0"0"-1"0,0 0 0 0,0 0 1 0,-17 0 2 15,17-18-1-15,-16 18-4 0,16 0 0 16,-17 0 6-16,0 0-5 0,17 0 3 16,-16-19 3-16,-1 19 5 0,-16 0-3 0,33 0 4 15,-33 0-2-15,17 0-1 0,-17-19-6 0,16 19-3 16,1 0-2-16,-18-9-16 0,18 9 4 16,-1 0-6-16,-16 0-7 0,0-9-4 0,0 9 1 15,0 0-2-15,0 0-1 0,0 0 0 0,-17 0-1 16,17 0 0-16,-16 0 0 0,-1 9 0 15,0-9 3-15,-16 0-7 0,17 9 2 0,-17-9 2 16,32 0 0-16,-48 19-2 0,32-19 5 16,17 0-2-16,-17 19 2 0,17-19-7 0,-16 0 6 15,16 0-2-15,0 18 0 0,0-18 0 16,0 19 0-16,-1-19 3 0,1 18-6 0,17-18 6 16,-17 10-3-16,0 8-3 0,16 1-1 15,-16-19 8-15,17 19-4 0,-18-1-2 0,34 1 2 16,-49-1-2-16,32-8 2 0,-16-1 5 0,17 19-5 15,-17-10-2-15,16 1-1 0,1 0 5 16,-18-1-2-16,34 1-2 0,-33 9 3 0,17-10-1 16,-1 1-5-16,1 0 5 0,16-1 0 15,-17-8 1-15,1 8-6 0,16 1 5 0,0-1 1 16,0 1-1-16,-17 0 3 0,17-1-7 0,17-9 4 16,-17 1-3-16,0 18 3 0,0-10 3 15,16 1-3-15,-16-19-5 0,17 18 5 0,-1-8 2 16,-16 8-2-16,17-8 2 0,-1 18-2 0,17-28 7 15,1 18-5-15,-34-18 0 0,33 19 2 16,0-1 0-16,0-18 4 0,0 10 3 0,16-10 1 16,-15 9-5-16,-1-9 2 0,16 9 2 15,1-9 1-15,-1 0-6 0,-15 0 5 0,15 0-6 16,17 0-2-16,0 0 3 0,-33-9 2 16,34 9-4-16,-1 0-2 0,16 0 1 0,-48-9-3 15,32 9 5-15,16-10-5 0,-32 10 2 16,0 0-2-16,16 0-2 0,-17-18 4 0,1 18-4 15,0 0 6-15,-1-19-4 0,17 19 0 16,-33-18 0-16,17 18 0 0,-17-19 2 0,17 10-2 16,-1-1 0-16,-16 1 2 0,0 0-2 0,17-1 0 15,-17-8 2-15,0 18 0 0,0-19-5 16,0 1 3-16,0-1 1 0,0 0 2 0,-16 10-5 16,16-9 2-16,-16-1 0 0,-1 19 0 15,17-19 5-15,-16 1 0 0,-17 18 13 0,16-28 14 16,1 19 9-16,-17-1 1 0,16-8-8 0,-16 18 2 15,17-19-5-15,-17 0-5 0,0 19-10 0,0-18-6 16,0-1-1-16,0 10 2 0,0 0 0 16,0-1-5-16,-17-8-6 0,17 18 5 15,-16-19-5-15,-1 19 0 0,17-19-3 0,-16 19 0 16,-1-18-1-16,-16 18 7 0,17-19-3 0,-1 10 5 16,1 0-11-16,-1-1 7 0,0 10-1 15,1 0 3-15,-1 0-3 0,1-18-3 0,-1 18 5 16,17 0-4-16,0 0 7 0,-33 0-13 0,33 0 9 15,0-19 1-15,-33 19-4 0,33 0-7 16,-16 0-6-16,16 0-15 0,-17 0-9 0,1 0-6 16,16 0-14-16,-17 0-10 0,17 0-2 15,-16-18-15-15,-1 18-9 0,17 0-6 0,0 0-8 16,-17 0-1-16,17 18 5 0,-16-18 11 0,16 0 14 16,0 0 8-16,-17 0 6 0</inkml:trace>
  <inkml:trace contextRef="#ctx0" brushRef="#br1" timeOffset="195793.78">22490 6241 9 0,'0'0'21'16,"0"0"3"-16,0 0-4 0,0-18-7 16,0 9-2-16,0 9 1 0,0-10 0 0,0 10 5 15,0 0 1-15,0-9-1 0,0 9-1 0,0-9 1 16,0 9 2-16,0 0 1 0,0 0 2 16,0 0-2-16,0 0-3 0,0 0-2 0,0-10-1 15,0 10-4-15,0 0-4 0,0 0-4 16,0 0-1-16,-17 0 1 0,17 10 1 15,0-10-5-15,0 0 4 0,0 9 1 16,0 0 4-16,-16 1 2 0,16-10 7 0,0 9-4 16,0 9-2-16,-17 1 3 0,17-19-2 0,0 19 1 15,0-19 0-15,0 18-1 0,-17-8 0 16,17 8 1-16,0-9 1 0,0 19 3 0,0-9-5 16,0 0 0-16,-33-1 1 0,33-18-1 15,0 28 2-15,0-9 1 0,0-1-1 0,0 1 3 16,-33 0 2-16,33-1-2 0,0-9-4 0,0 10-2 15,-16 0 0-15,16-1-8 0,0 1 2 16,0-1 1-16,0 1-4 0,-17 0 2 0,17-1-1 16,0 10-2-16,0-9 1 0,0-1 2 15,0-18-2-15,0 19 1 0,0 0-2 0,-16-1 4 16,16 10-3-16,0-9-1 0,0-19 1 0,0 18 1 16,0 1-2-16,0-10 1 0,0 1-1 0,0-1 2 15,0 0 0-15,-17 0-5 0,17 10 3 16,0-19 0-16,0 19-3 0,0-19 6 0,0 18 1 15,0-18-4-15,-16 19 3 0,16-19-3 16,0 9 2-16,0-9 3 0,0 9-3 16,-17-9 4-16,17 10-3 15,0-10 4-15,0 0-5 0,0 9 1 16,0-9-2-16,0 0 7 0,0 9-4 0,0-9 2 16,0 19-6-16,-16-19 2 15,16 0 1-15,0 0-6 0,0 0 4 16,0 19 1-16,0-19 1 0,0 0-3 15,0 18 3 1,0-18-5-16,0 0-2 16,0 0 9-16,0 19-5 15,-17-19-3-15,17 0 5 16,0 0-2-16,0 0 2 0,0 0-4 0,0 9 2 16,0-9 2-16,0 9-2 15,0 1 0-15,0-10-2 16,0 9 2-16,-17-9 0 15,17 0 2-15,0 9 1 0,0-9-1 16,0 0-5-16,0 0 5 0,0 0 3 16,0 0-3-16,0 0-10 0,0 0-32 0,0 0-34 15,0-9-35-15,0 9-20 0,0-9-1 16,0 9 13-16,0-10-73 0</inkml:trace>
  <inkml:trace contextRef="#ctx0" brushRef="#br1" timeOffset="197858.72">29865 6018 17 0,'0'0'20'0,"0"-18"2"15,0 18-1-15,0 0-4 0,0 0 0 0,0 0-1 16,-17 0 4-16,17 0-2 0,0 0 2 16,0 0-3-16,0 0-2 0,0 0-1 0,0 0-10 15,0 0 1-15,0 0-3 0,0 0-1 16,0 0 1-16,0 0 2 0,0 0 9 0,-16 18 4 15,16-18-2-15,0 0 5 0,0 19 2 16,0-19-2-16,0 0 4 0,0 18-2 0,0-18-1 16,0 10 1-16,0 8-2 0,0-8 0 15,16-1 0-15,-16 10 2 0,0-1 1 0,0 1-7 16,17-19-3-16,-17 18-2 0,0 1-6 0,0-10-1 16,0 10-3-16,16-1 1 0,-16 1 2 15,0 0-4-15,0-19 6 0,0 18-6 16,17-8 1-16,-17 8-1 0,0-9 2 0,0 1-2 15,0 8 2-15,0 1-4 0,16-19 3 0,-16 19 2 16,0-19-2-16,0 18-1 0,0-18 0 16,0 10 3-16,0-1-3 0,17 0 6 0,-17 0 3 15,0 1-3-15,0 8-1 0,0-18 7 0,0 19-7 16,17-19 1-16,-17 0-9 0,0 0 6 16,0 19-5-16,0-19 2 0,0 0-2 15,0 18 4-15,16-18-2 0,-16 0 1 0,0 0-1 16,0 9 0-16,0-9 2 15,0 10-2-15,0-1 0 16,0 0-4 0,0 1 4-16,0-10 1 15,0 18-3-15,0-18 4 0,0 0 1 16,0 0-1-16,0 0-5 0,0 0 8 0,0 0-5 16,0 0-3-16,0 0 7 0,0 0-6 15,0 0 3-15,0 0-3 16,0 0 6-16,0 0-8 0,0 0 2 15,0 0 5 1,0 0-2-16,0 0-3 16,0 0 6-1,0 0-7-15,0 0 5 0,0 0-5 16,0 0 1-16,0 0 4 0,0 0 0 16,0 0-1-16,0 0 1 15,0 0-6-15,0 0-36 0,0 0-29 0,0 0-18 16,0 0-13-16,0 0-16 0,0 0 2 15</inkml:trace>
  <inkml:trace contextRef="#ctx0" brushRef="#br1" timeOffset="200274.46">30328 5209 73 0,'0'0'59'0,"0"-19"-30"0,0 19-14 0,-17 0-7 16,17-18-2-16,-16 18 6 0,-1-19 8 15,1 19 9-15,16-9 5 0,-17 0 4 0,1 9 2 16,-1-10-4-16,1 1-3 0,-1 9-8 0,-16-9-5 16,16 9-4-16,1 0 5 0,-1 0 5 15,-16 0-3-15,17-19 5 0,-17 19-5 0,0 0-8 16,16 0-5-16,-16 0 0 0,0 0-5 15,0-19-2-15,0 19 4 0,0 0-7 16,0 0 4-16,0 0-7 0,-1 0 5 0,1 0-4 16,0 0 3-16,0 0 0 0,0 0 1 0,0 0-1 15,-16 19 1-15,15-19-5 0,1 0 3 0,-16 0 0 16,-1 19 0-16,1-19 0 0,-1 0-2 16,0 9 4-16,1 0-2 0,-1 1 2 15,0-1-5-15,17 0 4 0,-16 10-1 0,-1-1 0 16,1-18 0-16,16 19 1 0,-1 0-4 0,-15-10 7 15,-1 9-4-15,17 1-2 0,0 0 3 16,17-1-1-16,-18 1 2 0,1 0-4 0,17-1 2 16,-1 10 2-16,1-9-4 0,-17-1 2 0,33 1-5 15,-17-1 8-15,1 10 0 0,-1-9-3 16,17 0-4-16,-16-1 6 0,16 19 3 0,-17-27-7 16,17 8 0-16,-17 1 2 0,17-1 4 15,0 1-4-15,0 0 0 0,0-1 2 0,0-18-4 16,0 19-1-16,17-10 5 0,-17 10 1 0,0-19-5 15,17 18 4-15,-17-18 1 0,16 19-1 16,1-19 1-16,-1 19 4 0,1-19 1 0,-1 18 4 16,1-18-4-16,16 10-5 0,16-10-2 15,-32 9-1-15,0 0 0 0,16 10 2 0,16-19-2 16,-16 0 0-16,0 18 3 0,0-18-5 0,1 19-1 16,15-19 3-16,-16 0 2 0,0 19-2 15,33-19 2-15,-49 0-4 0,16 18 3 0,0-18 1 16,0 0-4-16,0 9 4 0,0-9-2 15,0 0-2-15,-16 10-1 0,16-10 5 0,0 0 2 16,0 0-4-16,-16 0 4 0,16 0-4 0,16 0-2 16,-32 0 2-16,-1 0 0 0,18 0-2 0,-1 0 2 15,0 0 0-15,0 0 2 0,16 0-2 16,-32-10 2-16,16 10-2 0,0 0 0 0,0-9 0 16,0 9 0-16,0 0 0 0,0 0 1 15,0 0-1-15,0-18 0 0,1 18-4 0,-18 0 4 16,17-19-4-16,0 19 6 0,-16 0-2 0,16 0 2 15,-17-19-1-15,1 19-1 0,16-18 0 16,-16 18 0-16,-1 0 2 0,1-19-2 0,-1 19 0 16,1-9-3-16,-1 0 4 0,1 9-1 15,-1-10-2-15,1 10 2 0,-1-18 2 16,1 18 0-16,-17 0 1 0,16 0-6 0,1-19 6 16,-1 19-6-16,-16-19 5 15,17 19-2-15,-17 0 0 0,17-18-2 16,-17 18 2-16,16 0 5 0,-16-19-5 15,17 19 2-15,-17-9 3 0,16 9 2 0,-16-9-1 16,17-1 7-16,-17 10-1 0,16-18-1 0,-16 18-2 16,17 0-4-16,-17-19-2 0,16 19 4 15,-16-19-4-15,17 19-2 0,-17-18 4 0,16-1-1 16,-16 10-4-16,17 0 3 0,-17-1 0 0,0-8 0 16,0 18 5-16,16-19-3 0,-16 1-4 15,0-1 2-15,0 0 3 0,0 10 2 0,-16-10-4 16,16 1 5-16,0 18-3 0,-17-19 3 15,17 1-4-15,0-1-2 0,-16 0 3 16,16 1 1-16,-17 9-1 0,17-10-1 0,-16 0-5 16,16 19 1-16,-17-18 4 0,17-1-1 0,-16 0-4 15,16 10 0-15,-17 0 0 0,1 0 0 0,16-10 0 16,-17 19 3-16,1 0-5 0,-1-19-1 16,0 19 3-16,-16-18 4 0,17 18-4 15,-1 0-3-15,-16-19 0 0,17 19 6 0,-1-9-3 16,-16 9 0-16,0-9 0 0,17 9-2 0,-18 0-3 15,18 0-13-15,-17 0-15 0,16 0-9 16,1 0-5-16,-17 0-11 0,16 0-10 0,1 0-15 16,-1 0-14-16,1 9-9 0,-1-9 3 0,-16 0 7 15,16 9 13-15</inkml:trace>
  <inkml:trace contextRef="#ctx0" brushRef="#br1" timeOffset="201306.44">29038 5451 60 0,'17'0'59'0,"-17"0"-16"0,0 0-6 15,0 0 0-15,0-19 2 0,0 19 0 16,0 0-12-16,0 0-7 0,0 0-6 0,0 0-5 15,-17 0-3-15,17 0-1 0,-17 0 0 16,1 0-4-16,-1 0 2 0,17 0 9 0,-49 19 9 16,32-19 6-16,1 0-4 0,-17 18-2 15,16-18-3-15,1 10-7 0,-1-1-3 0,1 0-1 16,-1 10-5-16,0-19 4 0,17 19-8 0,-33-19 6 16,33 18-4-16,-16 1 2 0,16-1 0 15,0-18-1-15,0 0 3 16,0 10 0-16,0-1 1 0,16 0 1 0,-16-9 9 15,33 19 5-15,-33-19 4 0,17 0-4 0,0 0-6 16,-1 0-13-16,1 18 3 0,-1-18-3 0,17 0 5 16,-16 0-2-16,-1-18-8 0,17 18-12 15,0 0-26-15,-33 0-15 0,17 0-20 0,-1 0-11 16,1-19-6-16,0 19-1 0,-1-9 8 16</inkml:trace>
  <inkml:trace contextRef="#ctx0" brushRef="#br1" timeOffset="201805.25">29336 5469 32 0,'0'-18'45'0,"0"18"3"15,0 0-1-15,0 0-2 0,0 0 0 16,0 0-8-16,0 0-8 0,0 0-6 0,0 0-4 15,0 0-8-15,-17 0-3 0,17 0-4 0,-16 0 3 16,16 0 0-16,0 0 4 0,-17 0 5 16,17 18-3-16,-16-18 2 0,16 0 3 15,-17 10 6-15,17-1-10 0,-17-9 0 0,17 9-5 16,-16 10 0-16,16-19 1 0,0 19-4 0,-17-19 3 16,17 18-4-16,0-18 2 0,0 19-1 15,0-19 0-15,0 0 0 0,0 18 5 16,0-18 4-16,17 0 6 0,-17 10 4 15,16-10 8-15,-16 0-12 0,17 9-5 0,0-9-3 16,-1 0-8-16,1 0-5 0,-1 0 3 16,1-9-8-16,-1 9-25 0,1 0-30 15,-1-10-29-15,-16 10-20 0,33 0-6 16,-33 0 6-16,0-18 12 0,17 18-54 0</inkml:trace>
  <inkml:trace contextRef="#ctx0" brushRef="#br1" timeOffset="202689.55">28988 5469 30 0,'0'0'30'0,"0"0"-1"0,0 0-8 0,0 0-6 15,0 0 0-15,0 0-1 0,0 0-3 16,0 0-3-16,0 0 0 0,0 0-3 0,0 0-1 16,0 0 0-16,-33 10 10 0,33-10 4 0,0 9 2 15,0-9 1-15,0 9 2 0,0 10-2 16,0-19 3-16,0 19 2 0,0-19 1 16,0 18-4-16,0-18 0 0,0 19-1 0,0-19 1 15,0 18-6-15,0-18 3 0,0 10-2 0,33-1-6 16,-33 0-2-16,0 10-4 0,0-19 1 15,0 18-6-15,0-18 3 0,0 19-3 0,17-19 1 16,-17 0-2-16,16 19 2 0,-16-19-2 0,17 0 2 16,-17 0 1-16,17 18-1 0,-1-18-9 15,-16 0-16-15,17 0-16 0,-17 0-19 16,16 0-16-16,1-18-11 0,-17 18-2 16,16 0 5-16,-16 0-48 0</inkml:trace>
  <inkml:trace contextRef="#ctx0" brushRef="#br1" timeOffset="203536.89">29567 5414 5 0,'0'0'9'0,"0"0"4"15,0 0 0-15,0 0-3 0,0 0-1 16,0 0-1-16,0 0-1 0,17 0-1 0,-17 0 2 16,0 0-1-16,0 0 0 0,0 0 0 0,0 0 0 15,0 0 1-15,0 0 2 0,0 0 2 16,0 0 1-16,0 0 2 0,0 0 2 0,0 0-1 16,0 0 2-16,0 0-4 0,0 0 1 15,0 0-8-15,0 0-2 0,0 0-3 0,-17 0-2 16,17 0 2-16,0 0-4 0,0 0 4 15,-16 0-2-15,16 18 0 0,-17-18 0 0,17 0 0 16,0 0 2-16,-16 19-2 0,16-19 3 16,-17 18 1-16,17-18 2 0,0 0 1 15,0 10 1-15,0-1 1 0,0 0-3 16,-16-9 5-16,16 19 0 0,0-19 4 0,0 19 1 16,16-19-3-16,-16 0 1 0,0 18 3 0,0-18 4 15,17 0 2-15,-17 19 0 0,16-19 0 16,-16 0-8-16,0 0-3 0,17 0-6 15,-17 18-2-15,16-18-2 0,1 0-2 0,-1 0 0 16,-16 0-8-16,33 0-23 0,-33-18-19 16,0 18-19-16,0 0-13 0,0 0-1 15,17 0 5-15,-17 0-56 0</inkml:trace>
  <inkml:trace contextRef="#ctx0" brushRef="#br1" timeOffset="204187.05">29749 5395 19 0,'0'0'36'0,"0"0"8"0,0 0-3 0,0 0-5 16,0 0-6-16,0 0-8 0,0 0-6 0,0 0-10 15,0 0-3-15,0 0 0 0,0 0 4 16,0 0 7-16,0 19 8 0,0-19 0 0,17 18 8 16,-17-18 4-16,0 19-2 0,16-19-2 15,-16 18-1-15,17-18-3 0,-17 19-5 0,16-10-9 16,-16 10-6-16,0-19-2 0,17 0 1 0,-17 19-2 16,0-19-1-16,0 0 0 0,16 18 0 15,-16-18 1-15,0 0 5 16,0 0 4-16,0 0 11 0,0 0 6 15,0 0-7-15,0 0-5 0,-16 0-11 0,16-18 2 16,0 18-3-16,0-19 8 0,0 19 1 0,0-19 0 16,0 1 6-16,0 8-8 0,0 10 10 15,0-18 2-15,0 18-2 0,16-19-6 16,-16 19-9-16,0-18 0 0,0 18-6 0,17 0-4 16,-17 0 3-16,16 0 2 0,1 0 5 15,-17 0-5-15,16 0 3 0,1 18 1 16,-17-18 2-16,17 0-3 0,-1 19 7 0,-16-19 0 15,17 18-3-15,-1-18 1 0,-16 0 2 0,17 10-5 16,-17-1-1-16,0 0-6 0,16 10 8 16,-16-19-11-16,17 19 4 0,-17-19-3 15,0 0-23-15,0 18-29 0,0-18-30 16,0 0-30-16,0 0-28 0,0 0-8 0,0 0 10 16,-17 0 22-16</inkml:trace>
  <inkml:trace contextRef="#ctx0" brushRef="#br1" timeOffset="204536.05">30146 5414 65 0,'0'0'21'0,"0"18"-9"0,-17-18 5 0,17 0 2 16,0 19 2-16,0-19-1 0,0 18 1 0,17-18-2 15,-17 10 3-15,17-1 3 0,-17 0-2 16,16-9 6-16,1 19 4 0,-1-19 4 0,1 0 0 16,-17 0 0-16,16 0-7 0,1 0 1 15,-1 0 2-15,1 0 3 0,-17 0 9 0,16 0 13 16,-16-19 11-16,17 19 15 0,-17-9 5 16,16 0 1-16,-16-1-6 0,0 10-27 0,0-18-27 15,0 18-10-15,-16-19-17 0,16 19 6 16,0-18-6-16,-17-1-3 0,1 19-2 0,16-19 0 15,-17 19 0-15,1-9 0 0,-1 9-10 16,1-9-23-16,-1 9-22 0,1 0-25 0,16 0-19 16,-17 0-25-16,1 9-18 0,-1-9-6 0,17 9 8 15,-17 10 22-15,17-19 24 0,-16 0-55 16</inkml:trace>
  <inkml:trace contextRef="#ctx0" brushRef="#br1" timeOffset="205251.97">29485 5711 6 0,'0'0'12'15,"0"0"6"-15,0 0-1 0,0 0 0 16,0 0-3-16,0 0-1 0,0 0 1 0,0 0-1 15,0 0 6-15,0 0-3 0,0 0 5 16,0 0-3-16,0 0-2 0,0 0 3 0,0 0-2 16,0 0 4-16,0 0 6 0,0 0 5 0,0 0 6 15,16 0 3-15,-16 0-5 0,0 0-6 16,17 0-5-16,-1 0-5 0,-16 0 8 0,33 0 0 16,-16 0-4-16,-1 0 4 0,17 0-6 15,0 0-4-15,-16 0 3 0,16-18-6 0,0 18-9 16,0 0 9-16,0 0-5 0,0 0-2 0,0 0-3 15,0-19 5-15,1 19-7 0,-18 0 0 16,1 0-1-16,-1 0 5 0,1 0 12 0,-1 0 7 16,-16 0 2-16,17 0 4 0,-17 0-2 15,0 0-8-15,0 0 5 0,0 0-12 0,0 0-6 16,0 0-4-16,0 0-2 0,0 0-5 0,0 0 6 16,0 0-6-16,0 0-2 0,0 0-1 15,0 0-7-15,0 0-8 0,0 0-10 0,0 0-11 16,0 0-9-16,0 0-9 0,0 0-21 15,0 0-9-15,0 0-8 0,0 0 1 0,0 0-2 16,0 0 7-16,0 0 6 0</inkml:trace>
  <inkml:trace contextRef="#ctx0" brushRef="#br1" timeOffset="206985">31767 5916 61 0,'0'0'40'0,"0"0"-15"0,0 0-6 16,0 0 4-16,0 0 8 0,0-19 12 15,0 19 2-15,0 0-1 0,0 0 0 16,0 0-4-16,0 0-8 0,0 0-3 0,0 0-7 15,0 0-2-15,0 0-4 0,0 0-3 0,0 0 7 16,0 0-5-16,0 0 1 0,0 0 7 16,0 0-5-16,0 0 2 0,0 0 2 0,0 0 0 15,0 0-2-15,0 0 0 0,0 0 2 16,0 0-8-16,0 0-4 0,0 0-4 0,0 0-3 16,0 0-3-1,-17 0 0-15,17 19 3 0,0-19 2 16,0 19 4-16,-17-19 6 0,17 18 1 0,0-9 3 15,-16 10-4-15,16 0 0 0,0-1 4 16,-17 1-8-16,17-1 5 0,0-8 1 0,-16 8-8 16,16 1-8-16,0 0 2 0,-17 18 7 15,17-19-7-15,0-8 2 0,-16 8-1 0,16 19 3 16,-17-18-7-16,17 0 0 0,-16-1 0 16,16 10 0-16,-17-9 2 0,17-1-2 0,-16 20 1 15,16-20 1-15,-17-8-4 0,1 8 2 16,16 1 3-16,-17-1 0 0,17 1-2 0,0 0-1 15,-17-1 0-15,17-9 4 0,-16 1-4 0,16-1-3 16,0 0 3-16,-17 1 0 0,17 8 0 16,0-18 3-16,0 19-3 0,-16-19 0 0,16 0 0 15,0 18 0-15,0-18 2 16,0 0 0-16,0 0-5 0,-17 0 5 0,17 19-4 16,0-19 2-16,0 0 2 15,0 0 1-15,0 0-8 0,0 9 5 16,0-9-2-16,0 0 4 0,0 0-4 15,0 0 10 1,0 0-10-16,0 0 5 16,0 0-1-16,0 0-4 0,0 0 5 15,0 0-6-15,0 0 5 0,0 0-5 16,0 0 4 0,0 0 0-16,0 0-7 15,-16 0-2-15,16 0-34 16,0 0-30-16,0 0-31 0,0 0-34 0,0 0-19 15,16 0-3-15,-16-9 21 0,0 9-62 0</inkml:trace>
  <inkml:trace contextRef="#ctx0" brushRef="#br1" timeOffset="208299.34">32378 4986 62 0,'0'0'35'0,"-16"0"-17"0,16-19-5 16,0 19 2-16,-17 0 5 0,17-18 1 16,-16 18 0-16,16 0-7 0,-17 0 1 0,1-19-4 15,-1 19-3-15,1 0-3 0,-1 0 5 16,1 0 5-16,-1 0 3 0,-16 0 4 15,16 0 0-15,-16 0-5 0,17 0-4 0,-17 0-4 16,16 0-1-16,-16 0-5 0,0 19 1 16,0-19-2-16,0 18-2 0,0-18 0 0,-17 19 0 15,17-10 0-15,-16 0-3 0,15 10 5 16,-15 9-2-16,-1-28 1 0,17 18 1 0,-16 1-2 16,15 0 2-16,1-1-4 0,0 1 4 15,0 9-2-15,0-10-2 0,17 1 2 0,-17 0 0 16,16-10 2-16,1 0-1 0,-1 10-4 0,0 9 5 15,17-10-2-15,-16 1 1 0,16 0 1 16,-17-10 3-16,17 0-1 0,0 19-1 16,-16-9 1-16,16-1 1 0,0-18-2 0,0 19 0 15,0-1 4-15,16-8 0 0,-16 8 2 0,0 1 3 16,17 0 2-16,-17-19 2 0,16 18 4 16,-16 1-3-16,17-19 0 0,0 18 6 15,-17-8 6-15,16-1 9 0,1 0-3 0,-1 10 2 16,1-19 3-16,-1 18-14 0,17-18-4 0,-16 19-2 15,16 0-7-15,-17-19 1 0,17 0 3 16,1 18-3-16,-1-18 2 0,0 10-4 0,0-10-11 16,0 9 4-16,0 0 3 0,0-9-8 0,17 19 6 15,-17-19-3-15,0 0 2 0,0 0 0 16,0 0-4-16,0 18 6 0,0-18-5 16,0 0 2-16,0 0 1 0,0 0-2 0,0 0 3 15,0 0-2-15,0 0 2 0,17 0-10 16,-17 0 5-16,17 0 1 0,-17 0-2 0,16 0 3 15,-15 0 2-15,-1 0-8 0,16 0 3 16,-16-18 3-16,0 18-6 0,0 0 5 16,17 0-2-16,-17-19 0 0,0 19 2 0,0-9-2 15,0 0 0-15,0-1 1 0,0 10-1 16,1-18 0-16,-1-1-4 0,0 19 6 0,0-19-4 16,0 1-3-16,0-1 5 0,0 1 0 15,-16 8 4-15,16-8 0 0,0-1-8 0,-17 19 4 16,17-18 1-16,-16-1-1 0,-1 0 0 15,1 1 3-15,-1 8-5 0,1-8 2 16,-17-1 2-16,17 1-8 0,-17 18 6 16,16-19-3-16,-16 0 10 0,17 1-6 15,-17 9-3-15,0-10 4 0,0 0-5 0,0 1 8 16,0-1-7-16,0-9 5 0,0 10-5 16,0-1 2-16,-17 19 1 0,17-19-1 15,0 1 0-15,-16-10 0 0,-1 9-2 0,17 10 4 16,-17 0 0-16,1-10-5 0,-1 0 7 15,1 19-6-15,-17-18 2 0,16-1 3 16,-16 10-3-16,17 0 2 0,-17-1-2 0,-1-8-2 16,1 18 6-16,0-19-8 0,-16 19 2 15,16 0 7-15,0-18-5 0,-17 18-4 0,0 0 6 16,17-19-6-16,-16 19-3 0,-1 0 0 16,0 0 5-16,17 0-4 0,-16 0 0 0,-1 0 3 15,17 0-5-15,-17 0 5 0,17 0-1 16,0 0 1-16,0 0-4 0,0 0 3 15,17 0-2-15,-17 0-4 0,16 0-3 0,0 19-12 16,1-19-8-16,-1 0-9 0,1 0-13 16,16 18-9-16,-17-18-7 0,17 0-8 0,-16 19-7 15,-1-19-4-15,17 0 4 0,-16 9 3 16,16-9 9-16</inkml:trace>
  <inkml:trace contextRef="#ctx0" brushRef="#br1" timeOffset="209015.41">31700 5228 80 0,'-16'0'38'0,"16"-19"-20"0,0 19-2 15,0 0 14-15,0-19 8 0,0 19-1 16,-17 0 2-16,17 0-9 0,0 0-4 0,0 0-14 16,0 0-8-16,0 0-3 0,0 0 1 0,0 0 1 15,0 19-3-15,0-19 2 16,0 19 0-16,0-10 2 0,0 0 7 15,0 10 17-15,0 9 6 0,0-10 1 0,0 1-3 16,17 0-4-16,-17-10-4 0,0 9-7 0,0 1-4 16,0 0-6-16,16-1-2 0,-16 1-2 15,0-1 1-15,0-18-4 0,0 10 1 16,0-1-3-16,0 0 4 0,0-9-4 0,0 0 4 16,0 19 4-16,0-19 28 0,0 0 26 15,17 0 18-15,-17-19 2 0,0 19-32 0,0-9-20 16,0 0-13-16,0-1-2 0,0 10 6 0,16-18-1 15,-16-1-1-15,0 19-7 0,17-18-4 16,-17-1-10-16,17 0 7 0,-17 10-7 16,16 0 10-16,-16 0-6 0,17 9-4 0,-1-19 1 15,-16 19 1-15,17 19-2 0,-17-19-3 16,16 0 7-16,-16 0 2 0,17 9-2 16,-17 0 1-16,0 0-3 0,0 10 8 0,0-19-9 15,0 19 3-15,0-19 5 0,0 18-5 16,0-18-2-16,-17 19 2 0,17-1 0 15,-16-18 0-15,16 10-16 0,-17-1-29 0,1-9-33 16,16 9-35-16,-17 10-26 0,1-19-5 0,16 0 0 16,-17 0 13-16,17 0 23 0</inkml:trace>
  <inkml:trace contextRef="#ctx0" brushRef="#br1" timeOffset="209431.97">32147 5311 73 0,'-17'0'29'0,"17"0"-12"0,-16 0 0 16,16 19 5-16,-17-19 8 0,17 0-2 16,-16 0-4-16,-1 19-11 0,17-19 0 0,-16 9-3 15,16 0 0-15,-17 0-3 0,17 10-3 16,0-19-2-16,-16 19-1 0,16-19 1 0,0 18-2 15,0-18 0-15,0 19 0 0,0-19 2 16,0 0-2-16,0 0 5 0,0 0 12 16,0 0 20-16,0 0 29 0,0 0 15 0,0 0 1 15,0 0-16-15,16 0-12 0,-16 0-6 16,0-19-8-16,0 19-1 0,17-18-2 0,-17 18-2 16,0-19-2-16,16 19-2 0,-16 0-11 15,0-19-2-15,0 19-6 0,0 0-5 0,0 0-1 16,0 0-8-16,17 0-3 0,-17 19 7 15,0-19-2-15,16 0 1 16,-16 19-1-16,17-19-5 0,-17 18 3 0,16-18 7 16,-16 19-10-16,17-19-41 0,-17 18-38 15,16-18-43-15,-16 0-24 0,17 0-9 0,-17 0 1 16,16 0 23-16</inkml:trace>
  <inkml:trace contextRef="#ctx0" brushRef="#br1" timeOffset="209665.05">32180 5190 88 0,'0'-18'56'0,"0"-10"-14"0,0 19 3 0,0-1 9 15,-17 1-9-15,17 9-18 0,0-9-13 16,0 18-8-16,0-9-1 0,0 9 7 0,0 1 3 16,17-1 10-16,-17 19 9 0,0-10 13 15,16-18 16-15,-16 19 6 0,17 0 1 0,-17-1-7 16,17 1-1-16,-17 9-19 0,16-10-16 15,1 1-7-15,-17 0-12 0,16-10-4 0,-16 9 0 16,0 1 0-16,17 0-4 0,-17-1 0 16,0-18-27-16,16 19-47 0,-16-19-50 15,0 18-39-15,0-18-11 0,0 10 20 0,0-10-81 16</inkml:trace>
  <inkml:trace contextRef="#ctx0" brushRef="#br1" timeOffset="210098.95">32577 5330 78 0,'0'0'62'16,"0"-19"-25"-16,-17 19-16 0,17 0 2 15,0 0 7-15,-16 19 5 0,-1-19 5 16,17 0-6-16,-16 19-3 0,-1-19-5 0,1 9 0 15,16 0-8-15,-17 0-6 0,17 10-6 16,-16-19-2-16,16 19-3 0,0-19-1 16,0 0 4-16,0 18-4 0,0-18 0 0,0 0 2 15,0 19 5-15,0-19 8 0,0 0 13 16,16 0 11-16,-16 0 16 0,0 0 6 0,17-19 4 16,-17 19 5-16,0 0 8 0,16 0 2 15,-16-18-3-15,0-1-14 0,17 19-11 0,-17-19-4 16,0 10-8-16,16 0-16 0,-16 0-2 15,0 9 1-15,0 0-9 0,0-19-11 16,0 19-1-16,0 0-9 0,17 0 7 0,-17 19-4 16,0-19 7-16,0 9-7 15,0-9 6-15,16 9-2 0,-16 0 2 0,17 10-5 16,-17-19 3-16,16 19 1 0,-16-19-22 16,17 18-41-16,-17-18-58 0,0 0-44 15,16 19-37-15,-16-19-20 0,0 0 19 0,0 0 37 16</inkml:trace>
  <inkml:trace contextRef="#ctx0" brushRef="#br1" timeOffset="210498.01">32726 5293 35 0,'0'0'24'0,"0"0"-9"0,0 0 2 16,0 18 7-16,0-18 7 0,-17 19 1 0,17-19-4 15,0 19 2-15,0-10 4 0,17 0-2 16,-17 0-4-16,0 10-9 0,0 0-2 0,0-19-7 16,0 18-4-16,0-18-4 15,0 0 3-15,0 19 17 0,0-19 20 0,0 0 20 16,0 0 0-16,0-19-11 0,0 19-23 16,0 0 3-16,0 0 16 0,0-18 14 15,0-1-5-15,0 19-18 0,0-19-12 16,0 1 1-16,16 9 2 0,-16-10 1 0,0 0 4 15,17 19-8-15,-17-18-2 0,16 18-12 16,-16 0-10-16,0-19 8 0,17 19-9 16,-17 0 4-16,0 0-9 0,16 19 9 0,-16-19-2 15,0 18-1-15,17-18 8 0,-17 19-7 16,16-19 3-16,-16 19-1 0,17-10-3 16,-17 0 3-16,16 0-3 0,-16 10-6 0,17 0 7 15,-17-19-3-15,0 18-5 0,0-18-35 16,0 0-58-16,0 19-54 0,0-19-35 15,0 0-9-15,0 0 11 0,0 0-101 0</inkml:trace>
  <inkml:trace contextRef="#ctx0" brushRef="#br1" timeOffset="210913.77">33023 5228 72 0,'0'0'30'0,"-16"0"-9"0,16 0-3 0,0 0-2 16,-17 0 1-16,17 0-1 0,0 9 2 16,-16-9 7-16,16 9 5 0,0 0 0 15,-17 1 0-15,17-1-1 0,0 10 0 0,0-1-1 16,0-18 1-16,0 19 1 0,0 0-1 16,0-19-1-16,17 9 11 0,-17 0 9 15,16-9 9-15,1 9-4 0,-1-9-9 0,1 0-14 16,-1 0-10-16,17 0-1 0,-16 0 3 15,0 0-2-15,16-9 12 0,-17 0 21 16,1 0 22-16,-1 9 5 0,-16 0-1 16,17-19-24-16,-17 0-23 0,0 1-12 0,0 18-8 15,0-28-5-15,0 18-2 0,-17 1-3 16,17 0 1-16,-16 0-3 0,-1 9 0 16,17 0-2-16,-16 0 2 0,-1 0 2 0,1 0-6 15,-1 9 1-15,0 0-1 0,1-9 4 16,16 9 0-16,-17 10 2 0,17 0-5 0,0-19-1 15,0 18 9-15,17 1-1 0,-17-19-6 16,16 19 5-16,1-19-5 0,0 9 2 16,-1 0-5-16,1-9-62 0,16 9-73 15,-17-9-44-15,17 0-33 0,0 0-5 0,-16 0 20 16</inkml:trace>
  <inkml:trace contextRef="#ctx0" brushRef="#br2" timeOffset="-206993.15">24160 6930 54 0,'0'-9'47'0,"0"9"-16"16,0-10-6-16,-17 10-4 0,17-9 3 0,0 9 8 16,0 0-1-16,0 0-2 0,0 0-7 0,0 0-10 15,0 0-4-15,0 0-3 0,0 0 4 16,0 0 8-16,0-19 7 0,0 19 3 0,0 0 6 16,0 0 6-16,0 0 2 0,0 0 1 15,0 0 3-15,0 0 7 0,0 0 4 0,0 0 2 16,0 0 2-16,0 0 3 0,0 0 4 0,0 0-3 15,0 0 3-15,0 0-5 0,0 0-12 16,0 0 1-16,0 0-15 0,0 0-4 0,-16 0 10 16,16 0-12-16,0 0 0 0,0 0-10 0,0 0 0 15,0 0-17-15,0 0 7 0,0 0-2 16,0 0-5-16,0 0 1 0,0 0 1 16,0 0-7-16,0 0-2 15,0 0 8-15,0 19-3 0,0-19 10 16,0 0-9-16,0 0 10 15,0 0 2-15,0 9 4 0,16 1-1 0,-16-10 4 16,0 9-5-16,0-9-2 0,0 9 0 0,0 0-3 16,0 10 4-16,0-19-8 0,0 19 4 0,0-19-4 15,0 0 5-15,0 18-7 0,0-18 4 16,0 19-7-16,0-19 2 0,0 9 1 0,0 0 0 16,17 1-2-16,-17-1 0 0,0 0 1 15,0 10-1-15,0-19-6 0,0 19 9 0,0-19-8 16,0 18 5-16,16-18-3 0,-16 0 4 0,0 19-8 15,0-19 4-15,0 9 3 0,0 0-7 0,0-9 11 16,0 10-12-16,0-1 8 0,17-9-1 16,-17 9-4-16,0-9-1 0,0 0 9 0,0 19-8 15,0-19 3-15,0 0 1 16,0 0 0-16,0 0 1 0,0 0-1 0,0 0 1 16,0 0-7-16,0 0 6 15,0 0-1-15,0 0-13 16,0 0-28-16,0 0-45 0,0 0-46 0,0 0-40 15,0 0-32-15,0 0-17 0,0-19 4 0,0 10 10 16,-17 9 29-16,17-9 35 0</inkml:trace>
  <inkml:trace contextRef="#ctx0" brushRef="#br2" timeOffset="-205060.48">27880 6762 108 0,'0'0'65'0,"0"0"-9"0,0-18-2 15,0 18 13-15,-16 0 15 0,16-19 17 16,0 19 12-16,0 0 1 0,0 0-10 0,0 0-12 15,0 0-14-15,0 0-9 0,0 0-10 0,0 0-4 16,0 0 1-16,0 0 1 0,0 0 15 0,0 0 26 16,0 0 26-16,0 0 22 0,0 19 8 15,0-19 3-15,0 0-155 0,0 18 0 16,16-18 0-16,-16 19 0 16,0-19 0-16,0 19 0 0,0-10 0 15,0 0 0-15,17 19 0 0,-17-28 0 0,0 19 0 16,0-1 0-16,17-18 0 0,-17 19 0 0,0-10 0 15,16 10 0-15,-16-10 0 0,0 0 0 0,0 10 0 16,17-19 0-16,-17 19 0 0,0-19 0 16,0 18 0-16,16-18 0 0,-16 0-54 15,0 0-192-15,0 0-52 16,0 0-33-16,0 0 5 0,0 0 38 16,0-18 62-16</inkml:trace>
  <inkml:trace contextRef="#ctx0" brushRef="#br2" timeOffset="-204644.81">27914 6679 33 0,'0'0'43'0,"0"-10"3"16,0 10 1-16,0 0-4 0,0-9 2 15,0 9 0-15,0 0 5 0,0 0-1 0,0 0 2 16,0 0-2-16,0 0 1 0,0 0-1 0,0 0 3 16,16 0 0-16,-16 0 0 0,0 0 6 15,0 0-1-15,17 9 5 0,-17-9 0 0,16 10-1 16,-16-10 11-16,17 9-10 0,-1 0-5 15,1 1 13-15,-17 8-1 0,16-18-23 0,1 19-12 16,-1-1-18-16,1-18 4 0,-1 19-6 0,1-19-3 16,0 9 2-16,-1-9-12 0,1 10 5 0,-1-1-4 15,1 0-2-15,-17-9 3 0,16 9-3 16,1-9 5-16,-1 0-5 0,-16 19-3 0,17-19 3 16,-1 0-14-16,-16 0-58 0,0 0-41 15,17 0-30-15,-17 0-29 0,0 0-7 0,0 0-3 16,16-19 2-16,-16 19 19 0,0 0 25 0,0-9-63 15</inkml:trace>
  <inkml:trace contextRef="#ctx0" brushRef="#br2" timeOffset="-204244.16">28195 6567 20 0,'0'0'42'0,"0"0"10"0,0 0 2 0,0-9-1 0,0 9 0 16,0 0-2-16,0 0-4 0,0 0-7 16,0 0-4-16,0 0-7 0,0 0-4 0,0 0-5 15,0 0 5-15,0 0 2 0,0 9 10 16,0-9 11-16,0 0 11 0,0 9 4 0,16 1-4 15,-16-10 12-15,0 18 7 0,17-18 13 0,-17 19-1 16,0-1-2-16,16 1-6 0,-16-19 13 0,0 19-3 16,17-1-5-16,-17 10-16 0,0-9-17 15,0-19-20-15,16 18-3 0,-16 1-16 0,0 0 6 16,17-1-10-16,-17-9-8 0,0 10 1 16,0 0 5-16,16-19-12 0,-16 18 4 0,0-18-1 15,0 19 2-15,33-19-5 0,-33 0-47 16,0 0-88-16,0 0-52 0,0 9-45 0,0-9-25 15,0 0-15-15,0 0 21 0,0 0 45 0</inkml:trace>
  <inkml:trace contextRef="#ctx0" brushRef="#br2" timeOffset="-202562.31">28393 7637 66 0,'0'0'87'15,"0"-10"0"-15,0 10-4 0,0-9 3 16,0 0 24-16,0 9 18 0,0 0 25 0,-16 0 16 16,16-19-1-16,0 19-9 0,0 0-12 0,0 0-3 15,0 0 0-15,0 0-7 0,0 0 0 0,0 0-95 16,0 0-42 46,0 19 0-46,0-19 0-16,0 9 0 0,0 0 0 16,0 10 0-16,0-10 0 0,16 10 0 15,-16 0 0-15,0-19 0 0,0 18 0 0,0 1 0 16,0-10 0-16,17 10 0 0,-17-1 0 16,0 1 0-16,0-19 0 0,0 18 0 0,0 1 0 15,16-19 0-15,-16 19 0 0,0-19 0 0,0 9 0 16,0 0 0-16,0 1 0 0,0-1 0 15,0-18 0 32,0 9-108-47,0-10-300 0,0 1-12 16,-16 0 35-16,16 9 76 0</inkml:trace>
  <inkml:trace contextRef="#ctx0" brushRef="#br2" timeOffset="-201147.76">24176 7888 78 0,'0'-9'73'0,"-16"9"-14"15,16-10-4-15,-17 10 8 0,17-9 3 16,-16 0 11-16,16 9-2 0,0 0-3 0,0 0-22 16,-17 0-19-16,17 0-14 0,0 0-13 15,0 0-2-15,0 0 1 0,0 0 6 16,0 9 34-16,17 10 20 0,-17-10 8 15,0 19 5-15,0-28 4 0,16 18 6 16,-16 1-10-16,0 0-9 0,0-19-9 0,17 9-6 16,-17 10-14-16,0-10-1 0,0 0-21 0,0 10 0 15,0-19-12-15,0 18 2 0,0-18-11 16,0 19 7-16,0-19 4 0,16 19-4 0,-16-19 0 16,0 0-50-16,0 9-61 0,0-9-52 15,0 9-41-15,-16-9-16 0,16 0 0 0,0 9 25 16,0-9 40-16,0 0-71 0</inkml:trace>
  <inkml:trace contextRef="#ctx0" brushRef="#br2" timeOffset="-200615.16">24176 7869 55 0,'0'0'55'0,"0"0"-6"0,0 0-14 16,0 0-15-16,0 0-6 0,0 0 8 0,0 10 11 16,0-10 7-16,0 9-1 0,17 0-4 0,-17 10-6 15,16-19 6-15,-16 18-2 0,17-18-4 16,-17 0-5-16,16 19-4 0,-16-19-1 0,17 19-2 16,-17-19 0-16,17 0 0 0,-17 9-4 15,16 0 1-15,-16-9-2 0,33 0-1 0,-33 10 2 16,0-10-3-16,0 0 0 0,0 0 8 0,0 0 2 15,0 0-1-15,0 0 8 0,0 0 8 16,0 0 8-16,17 0 0 0,-17 0 1 0,0-10-4 16,0 10-6-16,0-9 8 0,0 0 1 15,0 9 1-15,0-19-1 0,0 19 5 0,16-19-6 16,-16 19-9-16,0-18-2 0,0-1 10 0,0 10-1 16,0-10 1-16,0 10 2 0,0 0 7 0,17 9-5 15,-17-19 17-15,0 19 1 0,0 0-5 16,0 0-6-16,0 0-12 0,0 0-20 0,0 0-6 15,0 0-7-15,0 0 2 0,16 0-14 16,-16 0 6-16,0 0 9 0,0 19-7 0,17-19 4 16,-17 18 5-16,16-8 8 0,-16-1 7 0,0 19-9 15,17-28-18-15,-17 18 0 0,16 1 0 16,-16 0 0-16,17-10 0 0,-17 10 0 0,33-10 0 16,-33 19 0-16,0-10 0 0,0 1 0 0,0-19 0 15,0 19 0-15,0-10 0 0,0 0 0 0,33 10 0 16,-33-10 0-16,0-9-69 0,0 19-107 15,0-19-36-15,0 0-23 0,0 0-15 0,0 0 0 16,-33 0 1-16,33 0 28 0,0 0 44 16</inkml:trace>
  <inkml:trace contextRef="#ctx0" brushRef="#br2" timeOffset="-198866.66">24606 6669 42 0,'-16'0'27'0,"16"-9"-3"16,0 9-4-16,-17 0 5 0,17-19 5 16,-16 19 1-16,16 0 1 0,-17-18 2 0,17 18-7 15,0 0-1-15,0 0-2 0,-33-19-2 16,33 19-5-16,0 0 6 0,-33 0-5 0,33-18-1 15,-17 18-1-15,17 0-5 0,-16 0 1 16,-1-10-6-16,17 10 3 0,-16 0 0 0,-1 0 1 16,17 0 2-16,-16 0-2 0,-1 0-3 0,1 0-1 15,-1 0-6-15,17 0 0 0,-33 0 3 16,17 0-2-16,-1 0 1 0,0 0-2 0,1 0 2 16,16 0-1-16,-17 10-1 0,1-10 0 0,-1 0 0 15,1 18 0-15,-1-18 0 0,1 0 0 16,-1 0 2-16,17 19 3 0,-33-19-5 0,17 0 2 15,-1 18-2-15,17-18 4 0,-17 0 0 0,1 19-7 16,16-19 3-16,-17 9 0 0,1 1-2 16,16 8 3-16,-17-8 1 0,17 8-2 0,0 1 2 15,-16-1 2-15,16 1 0 0,-17-10-4 16,17 10 2-16,0-1 0 0,-16 1 1 0,16 0-5 16,0-1 2-16,-17 1 2 0,17 0 1 15,0 8-2-15,-33-8 1 0,33 0-2 0,-16 18 0 16,-1-28 3-16,17 10-2 0,-17-1-1 0,17 1 5 15,-16 0 13-15,-1-1 6 0,17 1-4 16,0-1-4-16,-16 1-1 0,16 9-8 0,0-10-2 16,0 1 4-16,-17-10-3 0,17 10-1 15,0 0 2-15,0-10-1 0,0 19 3 0,0-10-4 16,0 1 2-16,0 0 1 0,0-1 1 0,0 10-3 16,0-9 10-16,0-1 1 0,0 1 3 0,0 9-3 15,0-10-1-15,0 1-3 0,0 18 6 16,17-18-3-16,-17-10-1 0,0 19 12 0,0 0-4 15,16-9 4-15,-16-1-2 0,0 1-4 16,0-1-3-16,17 1-4 0,-17 9-6 0,0-10 1 16,0 1-3-16,0 0 3 0,0 9-8 15,0-10 1-15,0 1 3 0,0-1-4 0,0 1 0 16,0 0-5-16,0-1 4 0,16 1 5 0,-16 9-2 16,0-10-6-16,0 1 7 0,17 0-2 15,-17-10 1-15,0 9 8 0,0 1 6 0,17 0-8 16,-17-1 1-16,16 1-5 0,-16-1-1 0,33-8-2 15,-33 8 5-15,0 1-1 0,0 0-4 16,17-1 13-16,-1 1-3 0,1-19-7 0,-17 18 6 16,16-8-4-16,1 8 0 0,-1-8-7 0,1-1 4 15,-17 9-1-15,16-18 4 0,1 19-7 0,0-19 4 16,-1 19-6-16,-16-19 3 0,33 9 5 16,-33-9-4-16,17 9-5 0,-1 1 6 0,1-10 0 15,-17 9-5-15,16-9 4 0,1 9 0 0,-1-9 3 16,1 10-7-16,-1-10 4 0,1 0 1 15,0 0 1-15,-1 0-4 0,17 0 4 16,-33 0 0-16,17 0-4 0,-1 0-5 16,1 0 9-16,-1-10-4 0,1 10 0 0,-17 0 2 15,16-9-5-15,1 9 5 0,-1 0 4 16,-16 0-8-16,17-9 2 0,16 9 0 0,-33-10 2 16,0 10 0-16,33-9-1 0,-33 0-1 0,0 9 0 15,17 0 4-15,-1-19 3 0,-16 19-4 0,17-19 2 16,-1 1-9-16,1 9 9 0,-1-10 4 0,-16 10-2 15,17-1-2-15,-1-8-5 0,1-1 4 16,16-18 3-16,-33 18-2 0,0-9-5 0,33 10 2 16,-33-1 1-16,0-18-1 0,17 9-1 15,-17 10 3-15,16-20-4 0,-16 20 2 0,0-19 2 16,17 9 7-16,-17 9-1 0,0-18 5 0,0 9 5 16,0 9 0-16,0 1 7 0,0-1 4 0,0-18-14 15,0 18 10-15,0-9-15 0,-17 10 5 16,17-1-8-16,0 1-7 0,0-20 2 0,0 10-3 15,0 10 4-15,0-1-5 0,0-18 1 0,0 0-1 16,-16 9 2-16,16 9-2 0,0-18 2 16,0 0-5-16,0 9 5 0,0 9-2 0,0-18 0 15,0 19 0-15,0-10 6 0,0 9-11 16,0 0 5-16,0 1 2 0,0-10-6 0,0 9 6 16,0 10-2-16,0 0-6 0,0-10 6 0,0 1 9 15,0-1-17-15,0 19 10 0,0-28-2 0,-17 19-2 16,17-10 7-16,0 10-5 0,0-10 5 15,0 19-1-15,0-18-4 0,0-1 2 0,-33 0 4 16,33 10-6-16,0-9 3 0,0-1-3 16,-33 19-3-16,16-19 4 0,17 1-1 0,-16-1 4 15,-1 0-4-15,17 10 0 0,-16 0-2 0,16 0 6 16,-17-1-9-16,17 1 8 0,0 9-3 16,0-19-4-16,-16 19 6 0,16 0-2 0,0 0-3 15,0-18 5-15,0 18-5 0,-17 0 5 0,17-19-4 16,0 19 5-16,0 0 1 0,0 0-3 15,0-18-1-15,0 8 0 16,-16 10 0-16,16 0-2 0,0-9-2 16,0 9 1-16,0-9 5 0,-17 9-2 15,17 0-2-15,0-10 6 0,0 10-7 16,0 0-4-16,0 0 9 0,0 0-5 0,0 0 6 16,0 0-5-16,-33 0 2 15,33 0-5-15,0 0-18 0,0 0-17 0,0 0-6 16,0 0-17-16,0 0-32 0,0 0-9 0,0 10-8 15,-33-10-13-15,33 0-19 0,0 9-9 16,-17-9-7-16,17 9 1 0,0-9 17 0,0 0 22 16</inkml:trace>
  <inkml:trace contextRef="#ctx0" brushRef="#br2" timeOffset="-196735.07">28840 6428 12 0,'0'0'24'0,"0"-10"2"0,-17 10-5 0,17 0-5 16,0 0 2-16,0 0 5 0,0 0 1 0,-16-18 6 16,16 18 1-16,0 0-4 0,0 0 3 15,-17-19-1-15,17 19 5 0,0 0-5 0,-17 0-1 16,17-19-10-16,0 19-5 0,0 0 3 0,-33-18-3 15,33 8 4-15,-16 10-2 0,16-9 2 16,-17 0 1-16,1 9-4 0,16-9-3 16,-17-1-2-16,1 10-7 0,16 0 2 0,-17-18 1 15,1 18-3-15,-1 0-1 0,1-19-1 16,16 19-2-16,-17-19 2 0,0 19 0 0,17 0 2 16,0 0-5-16,-33 0 3 0,17-18 0 0,-1 18 0 15,1 0 2-15,16 0-1 0,-17 0-3 16,1 0 2-16,-1 0 0 0,1 0-3 0,-1 0 5 15,1 0-2-15,-1 0-3 0,0 0 5 16,17 0-1-16,-33 18-1 0,17-18 2 0,-1 0-2 16,1 0 0-16,-17 0-3 0,16 0 3 15,1 19 0-15,-1-19 1 0,-16 0 1 0,17 0-2 16,-1 19 0-16,-16-19 0 0,16 0-2 0,1 0 3 16,-1 18-1-16,1-18-2 0,-1 0 2 15,1 0 0-15,-1 10 2 0,1-1-8 0,-1-9 6 16,17 9 2-16,-16 0-2 0,-1 1 1 15,17 8-4-15,-17-18 4 0,1 19 2 0,16-19-3 16,-17 19 4-16,17-1-7 0,-16-18 4 0,16 10 0 16,0 8-1-16,-17-9 0 0,17 19 1 15,-16-9-1-15,16-19 2 0,0 19-1 0,-17-1-1 16,17-9 1-16,-16 10 1 0,16 0 0 16,0-1 1-16,0 1 0 0,-17-1-2 0,17 1 4 15,0 0-1-15,-16 9-3 0,16-10 4 0,0 1-4 16,0 18 8-16,0-28 3 0,0 19-7 15,0 0-1-15,0 9 1 0,0-18-5 16,0 9 1-16,0 9 4 0,0-18-2 0,0 18 1 16,0-19-4-16,16 29 4 0,-16-28-4 0,0 18 7 15,17-19 6-15,-17 10 4 0,16 9-4 16,-16-18 5-16,17 0 13 0,-1 9-8 0,-16-10-4 16,0 19-8-16,17-18 7 0,-17-10-2 0,16 10-6 15,-16 18-3-15,17-18 4 0,-17-1-5 0,0 1-3 16,16 0-1-16,-16-1 1 0,17 10-3 15,-17-9 4-15,0-1-4 0,17 1-2 0,-17 9 5 16,0-10 2-16,0 1-5 0,16 18-3 16,-16-18 6-16,0-1 0 0,17 1-2 0,-17 9 3 15,0-10 20-15,16 1-3 0,-16 0-1 16,0-10-7-16,17 0 11 0,-17 10 6 0,0-10-13 16,16 10-5-16,-16-1-1 0,0-18-7 0,17 19 2 15,-17 0 2-15,16-19-1 0,-16 9-1 0,17 0-1 16,-17 10-5-16,16-10 7 0,-16 10-4 15,17-19-1-15,-17 18-5 0,16-18 3 0,-16 19 3 16,17-19 0-16,0 19-5 0,-17-19 2 0,16 9 1 16,-16 0 1-16,17 0-2 0,-1 1 17 15,-16-10 2-15,17 9 14 0,-1 10-2 0,-16-19 5 16,17 0 1-16,-1 0-16 0,-16 18-11 0,17-18 14 16,-1 0-13-16,1 0 5 0,-1 0-7 0,17 0 9 15,-33 0-1-15,17 0-10 0,0 0 1 16,-1 0-5-16,1-18 6 0,16 18-1 0,-17 0 1 15,1 0-3-15,-1-19 1 0,17 10 0 16,0-10-6-16,-33 10 1 0,17 0-2 0,16-10 3 16,-16 19-3-16,-1-19-2 0,17 1 2 15,-16-10 2-15,-1 9 3 0,1 1-7 0,-1-1 2 16,17 0 0-16,-33 1 0 0,17-1 2 0,0 1-2 16,-1-1 3-16,-16 10-8 0,17-10 8 0,-1-18-3 15,1 18 3-15,-17-9 1 0,16 10-6 0,-16-1 4 16,17-18-4-16,-17 0 2 0,16 9 0 15,-16 9 0-15,17-18-4 0,-17 0 8 0,16 9-2 16,-16-9 0-16,0 18-5 0,33-27 3 16,-33 8 2-16,0 20-4 0,0-29 3 0,0 19 1 15,0 0 0-15,0-18 0 0,0 18-11 0,0 0 6 16,0-9 3-16,0 0 3 0,0 9-2 0,0-9 4 16,0-1-7-16,0 11 2 0,0 8 0 15,0-18-2-15,0 18 2 0,0-18 4 16,0 18-8-16,0-9 6 0,0 10 0 0,0-1-6 15,0 1 5-15,0-1-1 0,0 0 0 0,0 10 3 16,0-10-5-16,-33 1 2 0,33 18 0 0,0-19 0 16,0 1 0-16,-16 8-3 0,16-8 3 15,0 8 0-15,-17 1-6 0,17 9 6 0,0-18 3 16,0 18-6-16,-16 0 7 0,16-19 1 16,0 19-5-16,0 0-4 0,0-19 5 0,-17 19 3 15,17 0-7-15,0-18-1 0,0 8 2 16,0 10 4-16,0-9 2 0,-16 9-6 0,16-9-2 15,0 0 5-15,-17 9-1 16,17-10 0-16,0 10-5 0,-16 0 6 0,16 0-1 16,0 0 3-16,0-18-1 15,-17 18-2-15,17 0 1 0,0 0-6 0,0 0 0 16,0 0 8-16,-16 0-3 0,16 0-4 16,0 0 6-16,0 0-7 15,0 0-9-15,0 0-8 0,0 0-6 0,0 0-14 16,-17 0-16-16,17 0-14 0,0 0-19 15,0 0-18-15,0 0-25 0,0 0-16 0,-17 0-2 16,17 0 5-16,0 0 13 0,0 18 13 0,0-18 18 16</inkml:trace>
  <inkml:trace contextRef="#ctx0" brushRef="#br2" timeOffset="-195819.32">24507 9023 107 0,'0'0'97'0,"0"-19"-32"15,-33 19-28-15,33 0 5 0,0-19 19 0,0 10 10 16,0 0-3-16,0 9-18 0,0 0-21 16,0 0-9-16,0 0-10 0,0 0-4 0,0 0 2 15,0 0 1-15,0 0 5 0,0 9 8 16,0 0-5-16,0 10 0 0,0-19-4 0,0 19-7 15,0-1 2-15,0-8-3 0,0-1-4 16,0 10-1-16,0-1 2 0,0 10-1 0,0-28 1 0,0 19-2 16,0-1-3-16,0-8 3 0,0-1-5 15,0 9-36-15,0-8-41 0,0-1-33 16,0 0-17-16,0 10-1 0,0-19 20 0</inkml:trace>
  <inkml:trace contextRef="#ctx0" brushRef="#br2" timeOffset="-195253.1">24507 8976 77 0,'0'0'60'15,"0"0"-10"-15,0 0-3 0,0-9-14 0,0 9-14 16,0 0-11-16,0 9-4 0,0-9 2 0,0 0 0 15,0 0 7-15,33 9 4 0,-33 10 3 16,0-19 5-16,0 0-2 0,17 19-1 0,-1-19 2 16,1 18 5-16,-17-8 3 0,16-1-4 0,1 0-8 15,-17 1-8-15,16 8-2 0,1-9-4 16,-1 10-4-16,-16-19-1 0,17 19 2 0,16-19-2 16,-33 18 2-16,0-18-3 0,0 0 2 0,33 0-2 15,-33 10 4-15,0-10-4 0,0 0 1 16,0 0 4-16,0 0-4 0,17 0-1 0,-17-10 3 15,0 10-5-15,16 0 3 0,-16-18-1 0,0 18 0 16,0-19 2-16,0 0 5 0,0 10-1 16,0-9 7-16,0-1 1 0,0 0 5 0,17 1 2 15,-17-1 3-15,0 0 4 0,0 1 2 0,0 9 9 16,0-1-2-16,0 1-1 0,0 0-3 16,0-1-13-16,0 10-5 0,0 0-8 0,16 0-2 15,-16 0 0-15,0 0 2 0,0 0 0 0,17 10 6 16,-17-10-4-16,16 9 6 0,-16 0 0 15,17 1-2-15,-17-1 6 0,16 0 5 0,-16 0 4 16,0 10-1-16,17 0 11 0,-17-19-3 16,33 18-9-16,-33-8-3 0,0 8-9 0,0-8-2 15,0 8-5-15,33-9 1 0,-33 10-8 0,0 0 0 16,0-1 2-16,0-8-2 0,0-1 2 0,0 9-5 16,0-8 3-16,0 8-10 0,0 1-39 15,0-19-42-15,0 19-33 0,0-19-30 16,17 0-20-16,-17 18 4 0,0-18 18 0,0 0 23 15,0 0 24-15,0 0-54 0</inkml:trace>
  <inkml:trace contextRef="#ctx0" brushRef="#br2" timeOffset="-194320.23">28575 8865 73 0,'0'-10'49'0,"-17"1"-9"15,17-10-1-15,0 10 10 0,0 0 16 0,-33-1 18 16,33 10 15-16,-16-18 6 0,16 18-5 0,0-19-6 16,0 19 6-16,0 0 4 0,-17 0-2 0,17-18-1 15,0 18-10-15,0 0-9 0,0 0-21 16,0 0-3-16,0 0-14 0,0 0-14 0,0 0 20 16,0 18 28-16,0-18 22 0,0 19 1 15,0-19-12-15,0 18-14 0,0-8-69 0,0 8-5 16,0 1 0-16,0-10 0 0,0 19 0 0,0-9 0 15,0-19 0-15,0 18 0 0,0-8 0 0,17 8 0 16,-17-8 0-16,0-1 0 0,0 0 0 16,0 0 0-16,0 10 0 0,0-19-200 15,0 0-67-15,0 0-26 0,0 19 0 0,16-19 14 16,-16 0 35-16,0 0 46 0,0-19-74 16</inkml:trace>
  <inkml:trace contextRef="#ctx0" brushRef="#br2" timeOffset="-194036.91">28509 8781 70 0,'0'0'93'0,"0"0"-3"0,0 0-19 0,0 0-16 16,0 0-12-16,0 0-5 0,0 0 4 0,0 0 15 15,0 0 16-15,0 0 11 0,16 18 2 16,-16-18 0-16,33 0 11 0,-33 10-2 0,17-1-1 15,0 0-14-15,-1 10 0 0,1-10-13 16,-1 1-16-16,1 8-2 0,-1 1-14 0,1-19-11 16,-1 18-6-16,1-18-14 0,-1 10 4 0,17-1-12 15,-33 0 6-15,17 1-2 0,0-1-2 16,-1 0-27-16,-16-9-58 16,17 0-45-16,-17 0-34 0,0 0-26 0,16 0-8 15,-16 0 5-15,0-9 16 0,17 9 28 0,-17-9 36 16</inkml:trace>
  <inkml:trace contextRef="#ctx0" brushRef="#br2" timeOffset="-193803.69">28873 8725 99 0,'-17'-19'102'0,"17"10"-6"0,-16 0-6 0,16 0 16 16,0 9 30-16,-17 0 34 0,17-19 9 0,0 19-6 15,0 0-23-15,0 0-50 0,-16 0-38 16,16 0-27-16,0 0-16 0,0 0 16 0,0 19 45 15,0-19 23-15,0 9 12 0,16 9-2 16,-16 1-29-16,0 0-84 0,0-1 0 0,17 1 0 16,-17-1 0-16,0 1 0 0,0-10 0 0,0 10 0 15,16 0 0-15,-16-1 0 0,0 1 0 0,0-1 0 16,0-18 0-16,0 19-57 0,0-10-227 0,0-9-58 16,0 10-16-16,17-1 10 0,-17-9 65 15</inkml:trace>
  <inkml:trace contextRef="#ctx0" brushRef="#br2" timeOffset="-169241.51">24110 8213 17 0,'0'-18'13'0,"0"18"-3"0,0 0-2 16,0 0-2-16,0 0 0 0,0 0 1 15,0 0 2-15,0 0 1 0,0 0 1 16,-33 0-4-16,33 0 0 0,0 0 2 0,0-19-1 15,0 19 3-15,0 0 0 0,0 0 0 0,0 0 3 16,0 0 1-16,0 0 3 0,0 0-3 0,0 0 2 16,0 0-2-16,0 0 3 0,0 0 1 15,0 0-1-15,0 0-2 0,0 0 0 0,-16 0 1 16,16 0-3-16,0-18-1 0,0 18-1 16,-17 0-1-16,17 0 2 0,-17 0-1 0,17 0-8 15,-16 0 2-15,16 0 1 0,-17 0-7 0,17 0 2 16,-16 0-2-16,-1 0 5 0,17 0-1 0,-16 0-2 15,-1 0-4-15,1 0 3 0,-1 18 1 16,-16-18 0-16,17 0-1 0,-1 0-3 0,-16 0 2 16,16 0 0-16,-16 0 4 0,17 19-4 15,-17-19 5-15,16 0-4 0,-16 0 2 0,0 18-1 16,17-18-2-16,-18 0 0 0,18 10 4 0,-17-10-2 16,0 9-2-16,16 0-3 0,-16 1 5 15,0-1-2-15,0-9 1 0,16 19-3 0,-16-1 0 16,0-18 3-16,0 19-1 0,0-19 0 0,0 18 2 15,0-8-2-15,0-1-2 0,0 10 4 16,16 8-2-16,-49-27 0 0,33 19 0 0,0 0-3 16,-17-1 4-16,17 1-1 0,0-10 0 0,-33 10 0 15,33-1 0-15,-17 20 0 0,17-38 0 16,-33 18-2-16,33 1 2 0,-16-1 3 0,-1 10-3 16,0-9 0-16,17 0 0 0,-16-10 0 15,-1 9-3-15,17 1 1 0,-17 0 3 0,17-1-4 16,-16 1 5-16,16-1-2 0,0-8 0 0,-1 8 0 15,1 1 2-15,-16 0-4 0,16-1 2 16,0 1 0-16,0 9 0 0,0-10 0 0,-1 1 1 16,-15-10-1-16,16 19 0 0,0-9-3 15,0-1 1-15,16-8 2 0,1-1 1 0,-18 10-1 16,1-10 2-16,0 0-2 0,17 0 0 0,-1 10 0 16,1-19 0-16,16 19-2 0,-17-19-4 15,17 0-10-15,-16 0-2 0,16 0 1 0,0 0 1 16,0 0-3-16,0 0 0 0,0 0 2 15,0 0-5-15,0 0-6 0,0 0-7 0,0 0-4 16,0 0-3-16,0 0 0 0,0 0 0 0,0 0 1 16</inkml:trace>
  <inkml:trace contextRef="#ctx0" brushRef="#br2" timeOffset="-166677.98">28360 8018 12 0,'0'0'11'0,"0"-9"2"0,17 9-2 15,-17 0-1-15,0 0-1 0,0 0-2 16,16-9-2-16,-16 9 1 0,0 0 1 0,0 0-1 16,17-10-2-16,-17 10 1 0,0 0-3 0,16 0 1 15,-16-9 1-15,17 9 1 0,-17 0 0 16,0 0 2-16,0 0 0 0,16 0 3 0,-16 0 0 16,0 0 2-16,0 0 2 0,0 0 4 15,0 0 0-15,0 0 1 0,0 0 1 0,0 0 0 16,0 0-1-16,0 0-5 0,0 0-3 0,-16 0-5 15,16 0 2-15,0 0-1 0,-17 0-2 16,17 0 4-16,-16 0-1 0,16 0-1 0,-17 0-3 16,1 0 0-16,-1 0-1 0,0 0 1 15,17 0 1-15,-33 0-1 0,17 0 0 0,-1 0 2 16,1 0-2-16,-1 0-3 0,-16 0 0 0,17 0 0 16,-1 0-1-16,-16 0 2 0,0 9-2 15,16-9 1-15,-16 0-1 0,17 0 3 0,-17 0-3 16,0 0 3-16,16 0-3 0,-16 10 0 0,0-10 0 15,16 0 0-15,-16 0 2 0,0 9-4 16,0-9 4-16,17 0-2 0,-17 0 0 0,0 9 1 16,-1-9-1-16,1 0 0 0,0 19 0 0,-16-19 2 15,16 0 1-15,0 0-3 0,0 0 4 16,-17 18 0-16,17-18-2 0,0 0 0 0,0 0 0 16,-17 0-2-16,17 19 4 0,0-19-3 15,0 0-1-15,0 0 1 0,0 19 0 0,0-19-1 16,0 0 0-16,0 9 0 0,-1-9 3 0,1 9-3 15,0-9 0-15,17 9 0 0,-17 1 0 16,0-10-2-16,0 9 2 0,-1-9 3 0,1 19-2 16,0-19-1-16,17 0-2 0,-50 18 3 0,33-18 2 15,-1 0-3-15,-15 0-3 0,16 0 5 16,0 19-1-16,-17-19-1 0,17 0 0 0,0 0 0 16,0 0 3-16,0 18-3 0,0-18-2 0,0 0 2 15,-17 0 4-15,17 0-2 0,0 0-1 0,0 0-1 16,-17 10 3-16,17-10 3 0,-16 0-1 15,15 9 0-15,-15-9-1 0,16 0-1 0,-17 9 2 16,1-9-1-16,16 0-2 0,-1 10-1 16,-15-10 1-16,16 0-2 0,-17 9 0 0,17-9 1 15,0 19 1-15,0-19-1 0,0 0 1 0,0 0-2 16,0 0 0-16,0 18 3 0,0-18-1 16,16 0-4-16,-16 0 2 0,-17 0 2 0,17 19-2 15,0-19 1-15,17 0-1 0,-17 0 0 16,16 0 0-16,-16 18 0 0,0-18 1 0,0 0-1 15,0 0 0-15,16 0 0 0,-16 10 0 0,17-10 0 16,-1 9 2-16,-16-9-4 0,0 9 4 0,16-9-2 16,-16 10 0-16,17-10 1 0,-1 9-3 15,1-9 3-15,-17 18 0 0,16-18 0 0,-16 0-3 16,33 0 0-16,-33 19 2 0,0-19-2 16,16 0 3-16,-16 0 0 0,17 19 1 0,-17-19-2 15,16 9 0-15,-16-9 0 0,0 9-2 0,16-9 2 16,-16 10 0-16,17-1 0 0,-17-9 0 15,16 9 0-15,-16-9-2 0,0 10 5 0,17-1-3 16,-1-9 0-16,-16 18 0 0,16-18 0 16,-16 0 0-16,17 0 0 0,-17 19 1 0,16-19-1 15,-16 0-2-15,17 19 4 0,-18-19-1 16,18 0-1-16,-17 0 0 0,16 9-5 0,-16 0 10 16,17 1-7-16,-1-10 2 0,-16 9 2 0,0 0-4 15,17 0 2-15,-18-9 0 0,18 10 2 16,-17 8-2-16,16-18 0 0,-16 0 0 0,33 19 0 15,-49-19-2-15,32 0 2 0,-16 19 0 0,0-19 0 16,16 0 0-16,-16 9 0 0,0 0 0 16,33 0 2-16,-49-9-2 0,16 10 0 0,0-1-3 15,-1 0 5-15,1 1-1 0,33-10-1 16,-33 18 2-16,-16-18-7 0,32 19 5 0,-16-19 0 16,0 0 0-16,16 0-3 0,-16 18 5 0,33-18-2 15,-33 0 1-15,0 10-1 0,0-10-2 16,0 9 0-16,17 0 4 0,-18-9-2 0,18 10-2 15,-1-10 2-15,-16 9 0 0,0 0 2 0,0-9-4 16,0 10 2-16,0 8-2 0,0-18 0 16,16 0 4-16,-16 19-4 0,0-19 5 0,0 18-2 15,0-18-3-15,17 0 4 0,-17 10-4 16,-1-1 2-16,1 0-4 0,33-9-1 0,-49 10-1 16,16-1 6-16,0-9-2 0,16 9-1 0,1 0 3 15,-18-9 0-15,34 19 0 0,-33-19-2 0,0 0 2 16,17 19 2-16,-1-19-2 0,1 0-3 15,-1 0 3-15,1 18-2 0,-1-18 2 0,1 0 0 16,-1 10 0-16,1-10-3 16,16 9 3-16,-34-9 0 0,34 0-5 0,0 0 5 15,-33 9-3-15,17-9 0 16,-1 0-1-16,1 0 5 16,16 10 1-16,-17-10-2 15,17 0 1-15,-16 0 0 16,16 0-3-16,0 0 0 0,-17-10 0 15,17 10 4-15,-16 0-4 16,16 0 4-16,-17 0-4 16,17 0-1-16,-16 0 7 0,16 10-4 0,0-10 0 15,0 0 2-15,-34 0-2 0,34 0 1 16,-33 9-1-16,17-9 0 0,-1 0-3 16,17 9 3-16,-16-9 1 15,-1 9-3-15,1 10 2 16,16-19 3-16,-17 0-5 0,17 0 2 15,-16 0 2-15,16 19-4 0,-17-19 2 16,17 0 0-16,-16 0 1 0,16 18 1 0,0-18-5 16,-34 0 3-16,34 10 1 0,0-10 0 0,0 9-4 15,-33-9 3-15,33 9 0 0,-16-9 2 16,16 9-5-16,0-9 5 0,0 0-1 16,-17 0 1-16,17 0-1 15,0 0 0 1,0 0 3-1,0 0-7-15,0 0 5 16,0 0 2-16,0-9 0 0,0 9-1 16,0 0-1-16,17 0 1 15,-17 0-5-15,0 0 0 0,0 0-17 0,0 0-16 16,0 0-16-16,0 0-9 0,0 0-2 0,0 0-3 16,0-9 1-16,0 9 4 0</inkml:trace>
  <inkml:trace contextRef="#ctx0" brushRef="#br2" timeOffset="-166095.25">21530 8846 14 0,'0'0'24'0,"0"-9"1"0,0 9 0 15,0 0 3-15,0-10 1 0,0 10 2 0,0 0 3 16,0 0-5-16,0 0-2 0,0 0-5 16,0 0-5-16,0-9-4 0,0 9-4 0,0 0-4 15,0 0 0-15,0 0 6 0,0 9-1 0,0-9 3 16,0 0 2-16,0 10 4 0,0-10-1 15,0 9 3-15,-33 0-1 0,33 1 0 0,0 8 1 16,-16-18-3-16,16 19-1 0,0-19 0 0,-17 18 0 16,1-8 2-16,16 8-1 0,-17 1-1 15,1-1-6-15,-1 1 1 0,1 0-7 0,-1-1-1 16,1 1-1-16,16-10-3 0,0 10 2 0,-34-1-2 16,34 1 7-16,-33-19-5 0,17 19 2 15,16-1 5-15,-17-18-4 0,17 10 0 16,-16-10 4-16,16 9-3 0,-17-9 6 0,17 9-1 15,0-9-1-15,0 0 3 0,0 0 3 0,0 0-3 16,0 0-4-16,0 0-1 0,0 0 1 0,0 9-1 16,0-9-4-16,0 0 4 0,17 0 0 15,-17 10-4-15,16-10 5 0,1 9 1 16,-1-9 5-16,17 9-3 0,-33-9-3 0,34 19 1 16,-1-19-1-16,0 0-5 0,0 19-4 0,0-19 3 15,16 18-2-15,-49-18-1 0,34 9 0 0,-1 1 3 16,0 8-1-16,-17-8 0 0,1-1-4 15,16 0-4-15,-17 10 6 0,17-1-12 0,-33-18-28 16,0 19-24-16,34-10-19 0,-34 1-23 0,0-1-11 16,0 0-1-16,16 1 3 0,-16-10 13 15,0 9-63-15</inkml:trace>
  <inkml:trace contextRef="#ctx0" brushRef="#br2" timeOffset="-164146.97">18852 9609 95 0,'-17'0'80'0,"17"-19"-38"16,0 19-21-16,-33 0 4 0,33-18 16 16,0 18 16-16,0-10-13 0,0 10-18 0,-33 0-14 15,33-9-6-15,0 9 0 0,0 0-4 16,0 9-2-16,33-9 0 0,-33 10 0 16,0-10 0-16,0 18 0 0,33-18 2 0,-33 19-4 15,0-1 4-15,17-8 0 0,-1-1 1 16,-16 10 4-16,17 8 17 0,-1-8 4 0,-16 0-6 15,17 9-6-15,-17-1-6 0,16 1-1 0,-16 10 1 16,0-20-1-16,17 1-3 0,-17 9-2 16,0 9-1-16,0-19 3 0,0 1 5 0,0 0 14 15,-17-1-3-15,17 1 3 0,0 9 0 16,0-28 1-16,-16 18 0 0,16-18 2 0,0 19 13 16,-17-19 10-16,17 0-2 0,0 0-6 0,-16 0-6 15,16 0 5-15,-17 0-15 0,17 0-7 16,-16-19 4-16,16 19-11 0,-17-18-6 0,17 18-2 15,0-28-5-15,0 9 5 0,0 1-4 16,0-1-1-16,0 0-7 0,0 1-11 0,0-10-13 16,0 0-8-16,17 0-14 0,-1 10-1 15,1-1-15-15,-1-9 2 0,1 9 1 0,-1 1 8 16,34-1 0-16,-50 19 4 0,33-18 4 0,-33 18 5 16,33 0 4-16,-33-19 9 0,17 19 9 15,-1 0 11-15,-16 0 1 0,17 0 6 0,-17 0 1 16,16 0 1-16,-16 0 1 0,0 19 5 0,0-19-6 15,0 0 4-15,0 18 2 0,0-18 7 16,0 0 2-16,0 19 4 0,0-10 3 0,0 0-7 16,17 1 4-16,-17-1-3 0,0 0-2 0,0 10 7 15,16-19-5-15,-16 19 0 0,0-19 3 16,17 0-1-16,16 18 8 0,-33-18 1 0,0 0 5 16,33 0-6-16,-33-18-6 0,0 18-4 15,16 0-1-15,1 0-4 0,-17-19 7 0,17 19 7 16,-1-19 6-16,-16 10 9 0,17 0 15 15,-17-1 7-15,0 1 2 0,0-9-10 0,0 8-5 16,0 10-7-16,-17-18-12 0,17 18-7 0,0-19-3 16,-16 19-2-16,-1-19-7 0,0 19-1 15,1-9-7-15,16 9 2 0,0-9-2 0,-33 9 0 16,33 0 0-16,-33 0-2 0,16 0-3 16,1 9-29-16,16-9-33 0,-17 0-37 0,17 9-21 15,-16-9-22-15,16 19-10 0,0-19 3 0,0 0 17 16,0 0 23-16</inkml:trace>
  <inkml:trace contextRef="#ctx0" brushRef="#br2" timeOffset="-163545.75">19381 9637 88 0,'-17'0'78'0,"17"0"-28"0,0 0-8 15,0 0-13-15,0 0-11 0,0 0-8 0,0 9-3 16,0-9 6-16,0 0 5 0,0 9 3 0,0 1 3 16,17-1-6-16,-17-9-4 0,33 9 0 15,-33 0 3-15,0 10-3 0,0-19 4 0,0 19-4 16,33-19-4-16,-33 18-3 0,0-18 2 16,0 0-7-16,0 10 4 0,0-1 2 0,0-9-4 15,0 9 7-15,16-9 15 0,-16 0 5 0,0 0 15 16,0 0 11-16,0 0 14 0,0 0 6 0,0 0-8 15,0-9-12-15,0 9-9 0,17-9-4 16,-17-1-10-16,0 10-2 0,16-18-1 0,-16 18-13 16,0-19-2-16,17 19 1 0,-17-28-9 15,17 19 2-15,-17 9 4 0,0-9-6 0,16 9 3 16,-16-10-2-16,0 10-6 0,17 0 9 0,-17 0-9 16,16 0-3-16,-16 0 2 0,17 10-1 0,-17-1 2 15,33-9 2-15,-33 9-5 0,0 0 0 16,0 10 2-16,33-19-2 0,-33 19 2 0,0-19-2 15,0 18 3-15,16-18-3 0,-16 0 4 16,0 10-4-16,0-1 2 16,0-9 0-16,0 0 6 0,0 0 4 15,0 0-2-15,17 0-1 0,-17-9 3 16,0 9-5-16,0-10-3 0,0 10 2 0,0-18-4 16,16-1 1-16,-16 0-3 0,17 10 5 0,-17-9 6 15,17 8-8-15,-17-8 2 0,16 8-5 16,-16 10 3-16,17-18-3 0,-17 18 1 0,16 0-5 15,1 0 7-15,16 0-6 0,-33 18 1 16,33-18 4-16,-33 0-2 16,0 10-3-16,16-10 3 0,-16 9 2 0,17 0-4 15,-17 1-1-15,16-1 7 0,-16 9-14 16,0 1-46-16,0-19-38 0,0 19-40 0,0-19-35 16,-16 18-27-16,16-18-7 0,-17 10 12 0,17-10 35 15,-16 9-70-15</inkml:trace>
  <inkml:trace contextRef="#ctx0" brushRef="#br2" timeOffset="-163397.65">19629 9562 71 0,'0'-18'40'0,"-33"-1"-10"0,16 0-7 0,1 1 9 0,16 18-4 16,-17-28-7-16,17 19-9 0,0-1-4 16,0 1-5-16,0 0-2 0,0-1-23 15,17 10-22-15,-17 0-10 0,16 0-1 16,1 0-38-16</inkml:trace>
  <inkml:trace contextRef="#ctx0" brushRef="#br2" timeOffset="-162914.72">19993 9637 65 0,'16'9'101'16,"-16"-9"8"-16,0 0 1 0,0 0-1 0,0 0-3 15,0 0-17-15,0-9-17 0,0 9-10 16,0-10-12-16,0 10-8 0,17-18 9 0,-17-1 0 15,0 19 12-15,33-18-6 0,-33-1 0 16,0 0 2-16,0 10 4 0,0-10-13 0,0-18-12 16,0 19 2-16,0-10-6 0,0 9 0 0,0 0-3 15,-33 1 0-15,33-1-7 0,0 1 3 16,-17 8-1-16,17 1 10 0,0 0-5 0,0-1 0 16,-16 10-6-16,16-9-5 0,0 9-2 15,0 0-15-15,0 0-6 0,0 0 5 0,0 0 1 16,-17 0 0-16,17 9-2 0,0 1-7 0,0-1 8 15,0 10-2-15,0-1 2 0,0 1-2 16,0-1-4-16,0 1 2 0,17 0 6 0,-17 9-7 16,0-10 4-16,16 19 1 0,-16-18-5 15,17 0 5-15,-17-1-2 0,33 10 0 0,-33-9 1 16,0-1 1-16,33 1-2 0,-33 0 0 0,0-10 0 16,0 9 2-16,0 1 1 0,16-19 2 0,-16 0-7 15,0 0 17-15,0 19 43 0,0-19 38 16,0 0-45-16,0-19-51 0,0 19 0 15,-16-19 0-15,16 10 0 0,0-9 0 16,0 8 0-16,0-8 0 0,0 8 0 0,0-8 0 16,0-1 0-16,0 1 0 0,0-1 0 15,0 0 0-15,0 10 0 0,16-10 0 0,-16 19 0 16,17-18 0-16,-1 18-72 0,1-19-99 0,-1 10-27 16,1 0-40-16,0 9-6 0,16-10-3 15,0 10 14-15,0 0 27 0,-17 0 37 0,1 0 169 16</inkml:trace>
  <inkml:trace contextRef="#ctx0" brushRef="#br2" timeOffset="-162265.52">19910 10334 102 0,'16'-18'107'0,"-16"-1"-20"0,0 0-8 16,0 10 10-16,-16-9 16 0,16 8 4 16,0 1-13-16,-17-10-25 0,17 19-17 0,-16-18-13 15,16 18-11-15,-33 0-11 0,33 0-4 16,-33 0-3-16,0 0 1 0,16 18 9 0,-16-18 0 16,0 19 2-16,16-10 5 0,1 10-5 0,-17-10-8 15,33 10-10-15,-33 9-2 0,33-10 2 0,-17 1-6 16,17-19 2-16,0 18-2 0,0-8 7 15,0 8-9-15,0-8 2 0,0-1 0 0,17 10 2 16,16-19 2-16,-33 0-3 0,0 18-4 16,33-18 6-16,-33 0 1 0,0-18-4 0,16 18 4 15,1 0-1-15,-1-19 0 0,1 0-3 16,0 10 8-16,-1-10 11 0,-16 1 9 0,17-1 7 16,-1 1 6-16,-16-10-5 0,17 9 12 0,-17 1-2 15,0-1 25-15,33 19 25 0,-33-19 8 0,0 19 1 16,0 0-26-16,0-18-28 0,0 18-31 15,0 18-4-15,0-18-20 0,0 0 8 16,-33 19 1-16,33-19-3 0,0 19-2 0,0-1 0 16,33-9 0-16,-33 10-7 0,0 0 11 0,0-1-4 15,0 1 2-15,33-19 1 0,-33 9-6 0,0 0 5 16,16 1-2-16,1-1-42 0,-17 0-64 16,16 1-44-16,1-10-44 0,-17 9-11 0,17-9-6 15,-1-9 6-15,1 9 9 0,-1-10 25 0,1 1 24 16,-17 0 27-16,33-1 26 0,-33-8 19 15,33 18-28-15</inkml:trace>
  <inkml:trace contextRef="#ctx0" brushRef="#br2" timeOffset="-161832.59">20158 10232 36 0,'16'-19'58'0,"-16"19"23"15,0-18 4-15,0 18 9 0,0-19 5 16,0 19 1-16,-16-9-5 0,16 9-6 0,0 0-7 16,-17 0-12-16,17 0-11 0,0 0-6 0,-16 9-3 15,16-9-5-15,-17 19-8 0,17-19-9 0,-16 18-6 16,16-18-15-16,0 19-1 0,0-10-10 15,0 1 6-15,0 8 4 0,0-9-3 0,0 1 2 16,0-1-5-16,0 10 2 0,0-1 0 16,0-18-2-16,0 0 8 0,16 19-6 0,-16-19-6 15,17 0-3-15,-1 0-39 0,1 0-33 0,-1 0-33 16,1 0-19-16,0-19-12 0,16 19 9 16,0-18 14-16,-33-1 15 0,33 0 12 0,-17 1 14 15,1-1 17-15,-1 10 17 0,1-10-11 0,-1 1 52 16,1-1 4-16,-17 1 2 0,17 8 4 15,-17-8 15-15,0 8 16 0,16 1 13 0,-16 9 3 16,-16 0-5-16,16 0 2 0,0-19 2 16,-17 19 6-16,17 19 1 0,-17-19 5 0,1 0 0 15,16 0-2-15,-17 9-1 0,1 1-10 0,16-1-5 16,-17 10-8-16,1-10-8 0,16 0-4 16,0 10-8-16,0-1-6 0,0 1 2 0,0-19 1 15,0 19 0-15,0-10 0 0,0 0-7 0,0 10-1 16,0-10 2-16,16 10-5 0,-16-19 5 15,17 0-3-15,-1 18-1 0,1-18 1 16,-1 0-6-16,1 0-8 0,0-18-37 16,-1 18-43-16,1 0-33 0,16-19-16 0,-33 10-18 0,33-1 5 15,-33 1 19-15</inkml:trace>
  <inkml:trace contextRef="#ctx0" brushRef="#br2" timeOffset="-161399.45">20621 10316 107 0,'17'0'106'16,"-17"0"-4"-16,0 0-6 0,0 0-2 15,16-19-1-15,-16 10-7 0,17-10-10 0,16 10-9 16,-33-10-10-16,0 10-22 0,33-10-12 0,-33 1-9 16,16-10-2-16,-16 9 0 0,17-9-4 15,-17 19 0-15,16-10 6 0,-16 1 4 0,0-10-3 16,0 19-2-16,0-1 3 0,0 1-1 16,0 0-2-16,-16 9-6 0,16-10-6 0,0 10-5 15,-17 10-1 1,17-1 5-16,0-9-2 0,0 9 4 0,17 10-5 15,-17-10 3-15,0 10 2 0,16-1 1 16,-16-18-3-16,17 19-4 0,-1-10 5 0,-16 1 16 16,17-1 4-16,-1 10 30 0,-16-10 12 15,34 0-5-15,-34 10-3 0,0-19 9 0,0 18-24 16,33-18-4-16,-33 0-13 0,0 19-6 16,0-19-5-16,0 0-9 0,-33 0 1 0,33 0-30 15,0 0-57-15,-34 0-64 0,34 0-65 0,-16 0-40 16,-1 0-15-16,1 0 32 0</inkml:trace>
  <inkml:trace contextRef="#ctx0" brushRef="#br2" timeOffset="-161215.95">20489 9832 245 0,'0'0'137'0,"-33"0"-47"0,33 0-34 16,0 0-9-16,0 0 13 0,0 19 10 15,0-19-1-15,0 18-18 0,33-18-21 0,-33 19-18 16,0-10-2-16,0 10-8 0,0-1-2 16,0 1-25-16,33-1-63 0,-33 1-58 0,0-10-33 15,0 1 1-15</inkml:trace>
  <inkml:trace contextRef="#ctx0" brushRef="#br2" timeOffset="-158168.72">24358 6902 12 0,'0'0'18'0,"0"0"2"0,0 0 0 0,0 0-5 16,0 0-1-16,0 0 2 0,0 0 2 0,0 0-1 16,0-19 4-16,0 19 3 0,0 0 5 15,0 0 2-15,-16 0-3 0,16 0-2 0,0 0 1 16,0 0-1-16,0 0 5 0,0 0 2 16,16 0-4-16,-16-18 0 0,0 18 1 0,0 0-1 15,0 0-1-15,0-19-3 0,17 19 4 0,-17-19-4 16,0 10-4-16,0 0 5 0,16 0 1 15,-16-1-1-15,17 1 7 0,-17-10-9 16,0 1 0-16,16 18 3 0,-16-19-13 0,17-9-4 16,-1 10 4-16,1-1-9 0,-17 0 3 0,33-18-5 15,0 9 1-15,-33 0-4 0,17 1 2 0,-1 8-2 16,17-18-3-16,-16 9 7 0,-1 9-7 16,17 1 1-16,-16-1 2 0,16-18 3 0,-33 18-2 15,33 1 1-15,-33 8-2 0,17-8-2 0,-1 18 4 16,1-19 2-16,-1 19-4 0,1-19-2 15,-17 19 0-15,16-18 2 0,1 18-3 0,-17-9 5 16,16 9-2-16,-16-10-2 16,0 10 4-16,17 0-4 0,-17 0-13 15,0 0-33-15,0 0-16 0,0 0-13 16,33 0-9-16,-33 0-8 0,0 0-10 16,0 0-5-16,0 0 5 0,0 0 11 15</inkml:trace>
  <inkml:trace contextRef="#ctx0" brushRef="#br2" timeOffset="-156203.79">27980 6325 13 0,'0'0'20'0,"0"0"5"15,0 0 2-15,0 0 2 0,0-9 2 0,0 9 2 16,0 0 4-16,0 0 2 0,0 0 5 0,0 0 3 15,0 0 2-15,0 0 7 0,0 0 5 16,0 0 3-16,0-9 0 0,0 9 3 0,0 0 3 16,0 0 0-16,0-10 0 0,0 10-7 15,-17 0 2-15,17 0-7 0,0 0-11 0,0-18 2 16,-16 18-14-16,16 0-3 0,-17-19-6 0,17 19 1 16,-16-19-5-16,-1 19-1 0,0-18-3 15,1 9 13-15,-17-10 0 0,16 10-6 0,1-1-1 16,-17-8-12-16,16 18-5 0,-16-19-5 15,17 1-1-15,-18-1-4 0,1 0 11 0,0 10-10 16,0-10 2-16,-16 1 1 0,16 18 1 0,0-19-6 16,-17 1 4-16,17-1 0 0,-17 10 5 15,34-1-13-15,-34 1 10 0,0 9-5 0,17-18 3 16,-16 18 0-16,16 0 5 0,0-19-5 16,-17 19-3-16,17 0 3 0,-17 0-13 0,17-19 5 15,-16 19-2-15,-1 0 2 0,0 0 0 0,1-18 3 16,16 18-4-16,-33 0 0 0,16 0 3 0,0 0-2 15,1 0 2-15,-1 0 2 0,1 0-2 16,16 0-1-16,-17 0-2 0,17 0 2 0,-17 0 0 16,1 0-4-16,16 0 0 0,-17 0-2 15,17 0 7-15,-17 0-2 0,17 0 1 0,-16 0-2 16,15 0 3-16,1 0 4 0,-16 0-3 0,16 0 5 16,0 0 0-16,0 0-3 0,0 0 0 15,16 0 3-15,-16 0-2 0,0 0 2 0,16 0 3 16,1 0-3-16,-17 0 0 0,16 0-2 15,1 0 2-15,-1 0 0 0,17 0-6 0,-16 0 6 16,-1 0-2-16,17 0 6 0,0 0-7 0,0 0 0 16,-33 0 3-16,33 0 2 0,0 0 3 0,0 0-3 15,-33 0-9-15,16 0 7 0,17 0-3 16,-16 0 8-16,16 18-5 0,-17-18-6 0,1 0 12 16,16 0-2-16,-17 0-7 15,17 0 1-15,-16 0 0 0,16 19 2 0,0-19-4 16,-17 0 6-16,17 0 1 0,0 0-7 0,-16 0 4 15,16 19 0-15,-17-19-2 16,17 0 2-16,0 0 2 0,0 0 2 16,0 18-3-16,-33-18-4 0,33 0 0 15,0 0 1-15,0 0 0 0,0 0 6 16,0 0-9-16,0 0 7 16,0 0-4-1,0 9 2-15,0-9 2 16,0 0-6-16,0 0 6 0,0 10-2 0,0-10-6 15,0 9 6 1,0 10 0-16,0-19-2 16,0 0 2-16,0 0 3 15,0 0-5-15,0 0-1 0,0 0-1 16,0 0 1-16,0 0 1 16,0 0 5-1,0 0-6-15,0 0 5 0,0 0-4 0,0 0 4 16,0 0 2-16,0 0-8 0,0 0 1 0,0 0 4 15,0 0 3-15,0 0 3 16,0 0-5-16,0 0-4 0,0 0 0 16,0 0-1-16,0 0 4 15,0 0 2-15,0 0-6 0,0 0-1 16,0 0 9-16,0 0-4 0,0 0-3 0,0 0-7 16,0 0 17-16,0 0-14 0,-33 0 6 15,33 0-4 1,0 0-5-16,0 0 1 0,0 0 5 15,0 0-2-15,0 0 10 0,-17 18-5 16,17-18-3-16,-16 19 6 0,16-19-2 16,0 0-3-16,-17 18 2 0,17-18-6 0,0 0 10 15,-16 10-6-15,16-10 3 0,0 9-1 16,-17 0-6-16,17 1 12 0,-16-10-6 0,16 9 0 16,-17 10 0-16,17-19 6 0,-16 0-6 15,16 18-3-15,-17-18 3 0,17 0-3 0,0 19 1 16,-33-19 2-16,33 18 0 0,0-18 0 15,-33 0 2-15,33 10-2 0,-17-1 2 16,1 0-5-16,-1 1 1 16,17-10 4-16,0 9-2 0,-16-9-5 15,-1 18 8-15,17-18-8 0,0 0 11 16,-16 0-6-16,16 0 0 0,0 0-3 16,0 0 1-16,0 0 7 0,0 0-2 15,0 0-10 1,0 0 9-16,0 0-7 0,0 0-5 0,0 0-5 15,0 0-2-15,0 0-3 0,0 0-13 0,0 0 0 16,0 0-18-16,0 0-12 0,0 0-25 0,0 0-15 16,0 0-8-16,0 0-2 0,0 0-3 15,0 0-1-15,0 0 11 0,16 0 15 16</inkml:trace>
  <inkml:trace contextRef="#ctx0" brushRef="#br2" timeOffset="-155354.79">25036 5795 9 0,'0'0'24'0,"17"0"6"0,-17-19 0 0,0 19-1 16,0 0 0-16,0 0 3 0,0 0 3 0,0 0 1 15,0 0-6-15,0 0-4 0,0 0-5 0,0 0-7 16,0 0-4-16,0 0-5 0,0 0-3 16,0 0 1-16,-17 0 0 0,17 19 6 0,-16-19 3 15,16 19 2-15,-17-19-6 0,1 18-1 16,-1-18-2-16,17 10-3 0,-33-1-2 0,33 19 0 16,0-28 0-16,0 18 0 0,-33-18 2 0,16 0-2 15,17 19 0-15,0-19 0 0,-16 0 0 16,16 19 3-16,0-19-1 0,0 0 0 15,0 0 9-15,0 0 7 0,0 0-1 16,0 0 2-16,0 0 7 0,0 0 5 0,0 0 1 16,0 0 6-16,0 0-2 0,0 0-10 15,0-19-6-15,16 19-10 0,-16 0-4 0,0-19-3 16,17 19 0-16,-17-18-2 0,33 18-3 16,-33 0 2-16,0-19 0 0,33 10 4 0,-33 0-2 15,0-1-6-15,17 10 4 0,-17-18 10 16,16 18 1-16,-16 0 6 0,17 0-3 15,-17-19-1-15,0 19-6 0,0 0 0 0,0 0-2 16,0 0-1-16,16 0-4 0,-16 0-4 16,0 0 1-16,17 0 3 15,-17 0 3-15,0 0-6 0,16 0 4 0,1 0 4 16,-1 0-8-16,1 0 4 0,16 0 2 16,-33 0-1-16,33 0-1 0,-33 0 1 15,33 0-4-15,-16 0 5 0,-1 0-3 0,1 0 2 16,-1 0 0-16,1 0-2 0,-1-19 0 15,1 19-3-15,-17 0 1 0,33 0-13 0,-33 0-36 16,0 0-31-16,0-18-25 0,33 18-7 16,-33 0 3-16,0 0 3 0,0-19 12 0</inkml:trace>
  <inkml:trace contextRef="#ctx0" brushRef="#br2" timeOffset="-154819.65">25152 5795 20 0,'0'0'23'16,"0"-19"0"-16,0 19-4 0,0 0-2 16,0 0-2-16,0 0 4 0,0 0 5 15,0 0 2-15,0 0-1 0,0-18 0 0,0 18 1 16,0 0 0-16,0 0 4 0,0 0-4 0,0 0-2 15,0 0-4-15,0 0-7 0,0 0-1 16,0 0-5-16,0 0-3 0,0 0-1 0,0 0 0 16,0 18 0-16,0-18-1 0,0 0 12 15,0 19 15-15,0-19 2 0,0 0 5 16,0 19-3-16,0-1 2 0,0-18-9 0,0 10-4 16,33 8 0-16,-33 1 4 0,0-19-6 0,0 18 0 15,0-18-4-15,17 19-1 0,-17-19-7 16,16 19-2-16,-16-19-6 0,0 0 6 0,17 18-6 15,-17-18 0-15,0 0 2 0,0 0 0 16,16 0 1-16,-16 9-3 0,0-9-2 0,0 0 0 16,0 0-2-16,0 0-36 0,0 0-32 15,0 0-26-15,0 0-22 0,0 0-12 0,0-9-204 16</inkml:trace>
  <inkml:trace contextRef="#ctx0" brushRef="#br2" timeOffset="-150042.62">24342 5367 43 0,'0'0'29'0,"0"-9"1"0,0 9 5 16,0-9 6-16,0 9 15 0,0 0 2 0,-17-19 5 15,17 19 4-15,0 0 4 0,0 0-1 16,0-19 4-16,0 19 0 0,0 0 5 0,0 0 4 16,0 0 1-16,0-18-8 0,0 18-13 0,0 0-21 15,0 0-17-15,0 0-12 0,0 0-8 16,0 0 2-16,0 0-5 16,0 18-2-16,0-18-2 0,0 0 5 0,0 19-1 15,0-19-2-15,0 19 2 0,0-19-6 0,0 18 7 16,0-9-1-16,0 10-4 0,0 0 5 15,0-19-5-15,0 18-3 0,0 1 9 0,0-19-7 16,0 18 6-16,17-8 2 0,-17-1-5 0,0 0-2 16,0 10-2-16,0-19 9 0,0 0-1 15,0 19-11-15,16-19 7 0,-16 0-3 0,0 0-2 16,0 18-41-16,0-18-51 0,0 0-115 16,0 0 12-16,0 0 15 0,0 0 23 15,0-18 33-15</inkml:trace>
  <inkml:trace contextRef="#ctx0" brushRef="#br2" timeOffset="-149092.65">24722 5293 41 0,'0'0'53'0,"0"0"5"15,0 0-5-15,-33-19 0 0,33 19 3 0,0-9 2 16,0 9-3-16,0 0-7 0,-17-10-14 16,17 10-7-16,0 0-5 0,0 0-7 0,-16 0-7 15,16 10-1-15,-17-10-6 0,17 9 4 0,-16 10-5 16,16-19 2-16,-17 18 0 0,17-18 3 15,0 19-2-15,-16 0-1 0,16-19 0 0,0 9 3 16,0 0 0-16,0 0 0 0,0-9-1 0,16 19 1 16,-16-19 10-16,17 0-3 0,-17 0 9 15,16 0 1-15,1 0-6 0,-1 0 2 0,1 0-12 16,16 0-1-16,-33 0-5 0,33 0 2 16,-33-19 1-16,17 10 1 0,-17 0 5 0,16 9 8 15,1-9 4-15,-17 9 9 0,16-19 10 16,-16 19 8-16,17-19 7 0,-17 19-3 0,0-18-1 15,16 18-3-15,-16-19-1 0,0 10 11 0,0 9-11 16,0-10-5-16,-16 1-11 0,16 9-3 16,0 0-1-16,0-9-16 0,0 9-7 0,0 0-3 15,0 0 3-15,0 9-10 0,-17-9 6 16,17 9-4-16,0 1 6 0,0-1-4 16,17-9 2-16,-17 19-5 0,0-19 5 0,0 18 3 15,16-18-5-15,-16 19 4 0,17-19-4 16,-1 0 4-16,-16 19-2 0,17-19 3 0,16 0 1 15,-33 0-7-15,0 0 7 0,33 0-2 0,-33 0 2 16,17 0-9-16,-1 0 6 0,1-19 3 16,-17 19-4-16,16 0 0 0,-16-19 0 0,17 19 5 15,-17-18-2-15,0 18 1 16,0-19-4-16,0 10-2 0,0-1 14 0,0 1 4 16,0 0 1-16,0 0-10 0,0 9 7 0,0 0 3 15,0-19 6-15,0 19-6 0,0 0-5 16,0 0-2-16,0 0-12 0,0 0-1 0,0 0-5 15,-17 0 5-15,17 0-1 0,0 19 4 16,0-19-3-16,0 0-1 16,17 0 7-16,-17 9 2 0,0-9-8 0,0 9 3 15,16-9 0-15,-16 9 0 0,0-9 7 0,17 10-7 16,-17-1 4-16,16-9-8 16,-16 19 4-16,17-19-3 0,16 0 3 0,-33 0 2 15,0 0 1-15,0 0 1 0,33 0 0 16,-33 0-2-16,17 0-2 0,-1-19-2 15,1 19 2-15,-17 0 2 0,16-9-19 0,-16 9-29 16,17-10-27-16,-17 10-29 0,16-9-46 16,-16 0-36-16,0 0-18 0,17 9 0 0,-17-19 20 15,0 19 28-15,0-19 31 0</inkml:trace>
  <inkml:trace contextRef="#ctx0" brushRef="#br2" timeOffset="-148592.39">25417 5051 28 0,'0'0'30'0,"-17"0"-2"0,17 0-5 0,0 0-1 16,0 0-3-16,0 0 0 0,0 0-2 0,-33 0-2 15,33 0-2-15,0 0-3 0,0 0-4 0,0 0-3 16,0 0 3-16,-33 0-2 0,33 18 1 15,0-18 7-15,0 0 0 0,0 0 3 0,0 19-3 16,0-19 5-16,0 0 3 0,0 19 2 16,33-19-3-16,-33 0-1 0,0 9 1 0,0 0 6 15,33-9-3-15,-33 10 1 0,17-1-3 0,-17 0-4 16,16 10-7-16,1-19 0 0,-1 0 3 16,-16 18 6-16,17-18-7 0,-17 0-1 0,16 0-3 15,-16 19 3-15,0-19 1 0,0 0-2 0,0 0 2 16,0 0-3-16,0 0 6 0,0 19-8 15,-16-19 0-15,16 0-3 0,-17 0 0 0,17 9-3 16,-16 0 0-16,-1-9-3 0,1 9-24 0,16-9-30 16,-17 0-18-16,17 0-19 0,-33 0-8 15,33 0 0-15,0 0 6 0</inkml:trace>
  <inkml:trace contextRef="#ctx0" brushRef="#br2" timeOffset="-148309.97">25516 4893 84 0,'0'-10'51'16,"0"10"0"-16,-17 0 1 0,17 0-4 16,0 0-11-16,0-9-16 0,0 9-8 0,0 0-6 15,0 0-2-15,0 9-2 0,0-9 0 0,0 10 4 16,0-10 17-16,17 9 2 0,-17 0 6 15,0 10 2-15,16 0 0 0,-16-19-6 0,17 18 0 16,-17 1-7-16,33-19-9 0,-33 9-4 0,0 10-6 16,0-10 0-16,16 19-2 0,1-28 1 15,-17 18 0-15,17 1 3 0,-17-19-7 0,16 19-1 16,-16-10-12-16,17 0-44 0,-17 1-42 0,0-1-17 16,0 0 3-16,16 10 21 0</inkml:trace>
  <inkml:trace contextRef="#ctx0" brushRef="#br2" timeOffset="-147926.66">25615 5088 73 0,'-17'0'59'0,"17"-19"-14"15,0 19 4-15,-16-18 6 0,16 18 6 0,0 0-2 16,16-19-14-16,-16 10-7 0,17 0-3 0,-17 9-5 16,17-10 1-16,-1 10-5 0,1-9-8 15,-1 9-8-15,1 0 0 0,-1 0 3 0,1 9 7 16,-17-9 0-16,16 10-10 0,-16-10 2 15,17 9-4-15,-17 0 0 0,33 10-4 0,-33-19 3 16,0 18-1-16,0-18-6 0,0 19 3 0,0-19-3 16,16 19 2-16,-16-19-2 0,0 9 1 15,0-9-3-15,17 9 5 0,-17 1-3 0,0-10 2 16,16 0 1-16,-16 9 1 0,17-9 7 16,-17 0 2-16,17-9 0 0,-17 9-1 0,16 0 0 15,-16 0-2-15,0-10 10 0,17 10 2 0,-17-9 12 16,0 0-1-16,0 9 1 0,0 0-9 15,0-19-4-15,0 19-7 0,0-19-3 0,0 19-11 16,0-18 0-16,-17 18 5 0,17-19-5 16,0 10-2-16,-16 0 4 0,-1-1-10 0,0 10-19 15,1 0-22-15,-1 0-17 0,1 0-20 0,16 0-17 16,-33 0-11-16,16 0 114 0,1 0-195 16,-1 10 44-16,1-10 34 0</inkml:trace>
  <inkml:trace contextRef="#ctx0" brushRef="#br2" timeOffset="-147345.22">25979 4995 41 0,'0'0'14'0,"0"0"-5"16,0 0 4-16,33 9 5 0,-33 1-2 15,0-10 2-15,0 9 1 0,0 0-4 0,0 10-2 16,0-19 3-16,0 18-2 0,16-18-3 0,-16 19-6 16,0-19-1-16,0 19 1 0,17-19 9 15,-17 0 0-15,0 0-2 0,0 9 2 0,0-9 5 16,0 0 7-16,0 0 16 0,0 0 10 0,0 0 13 16,0 0 7-16,0 0-2 0,0 0-13 15,0-9-15-15,0 9 0 0,0 0 5 0,0 0-5 16,0-19-12-16,0 19-11 0,0 0-2 15,0-19-6-15,0 19-1 0,16-18-7 0,-16 18 4 16,0 0-4-16,17 0-3 0,-17 0-6 0,0-19 6 16,17 19 0-16,-17 19 0 0,16-19 2 15,-16 0-6-15,0 0 2 0,17 0 6 16,-17 18-7-16,16-18 3 0,-16 0 0 16,17 19 5-16,-17-19-8 0,0 0 3 15,0 0-4-15,0 19 4 16,0-19-4-16,16 0 7 0,-16 0-2 0,0 0 1 15,0 0 2-15,0 0-2 0,0-19 1 16,0 19-3 0,0-19 3-16,0 19-3 0,0-18 5 15,0 18 18-15,0-19-1 0,0 10-2 0,17 0 4 16,-17-1-4-16,0 10-6 0,33-9 3 16,-33 9-10-16,0 0-5 0,0 0 3 15,0 0-7-15,16 0 6 16,-16 9-3-16,0-9-4 0,17 10 1 0,-1-1 3 15,1 0-1-15,-17 10 0 0,17-19 4 16,-17 0-2-16,16 18-10 0,-16-18-38 0,0 0-53 16,17 19-51-16,-17-19-35 0,0 19-18 15,0-19 20-15</inkml:trace>
  <inkml:trace contextRef="#ctx0" brushRef="#br2" timeOffset="-146962.12">26442 5004 57 0,'0'0'59'0,"0"0"-3"16,0-9-2-16,0 9 2 0,0-9 1 16,0 9-4-16,0 0-9 0,16 0-2 0,-16 0-6 15,0-19 6-15,0 19 11 0,17 0 5 16,-17 0-5-16,0 0-15 0,0 0-13 0,0 0-8 15,0-18-9-15,-17 18-2 0,17 0-2 0,0 0-7 16,-16 0 0-16,16 0 4 16,0 0 2-16,-33 18-3 0,16-18-4 15,1 19 4-15,16-19 2 0,-17 0 2 16,17 9-9-16,0 0 5 0,-16 1-3 0,16-1 3 16,16 0-2-16,-16 10 4 0,0-19 6 0,17 18-1 15,-17-18 1-15,16 0 0 0,1 19 3 0,16-19-5 16,-33 0-4-16,16 0 3 0,1 0-5 15,-1 0 0-15,1 0 5 0,-1 0-16 0,1 0-44 16,0 0-33-16,-17-19-25 0,16 19-12 16,1 0 5-16,-17 0 12 0,16-18 17 0,-16 18 18 15</inkml:trace>
  <inkml:trace contextRef="#ctx0" brushRef="#br2" timeOffset="-146678.87">26591 4902 21 0,'0'0'26'0,"0"0"-4"0,16 0-4 0,-16 0 0 16,0 9 5-16,17 10 5 0,16-19-2 0,-33 0 7 16,0 19 1-16,16-19 3 0,1 18 4 15,-17-18 1-15,16 19 1 0,1-19-10 0,-17 9-7 16,16 0 4-16,-16 1 3 0,17-1 0 0,-17-9-4 16,0 9-4-16,0-9 0 0,0 19 4 15,0-19 8-15,0 0-1 0,0 0 3 0,0 0 4 16,0 0-3-16,0 0-5 0,-17 0 0 15,17 0 0-15,0 0 14 0,0-19 4 0,0 10 1 16,-16 9-14-16,16-19-19 0,0 10-10 0,0 0-6 16,16-10-5-16,-16 1 1 0,0-1-8 15,17-9-26-15,0 9-30 0,-17 10-29 0,16 0-26 16,1-10-22-16,-1 19-4 0,-16-18 4 16,17 18 12-16,16 0 12 0,-33 0 16 0</inkml:trace>
  <inkml:trace contextRef="#ctx0" brushRef="#br2" timeOffset="-145746.6">25549 5451 50 0,'0'0'54'0,"0"0"-1"0,0-19 1 16,0 19 7-16,0 0 4 0,0 0 0 0,0-18 0 16,0 18-8-16,-17 0-5 0,17 0-8 15,0 0 1-15,0 0-9 0,-16 0-11 0,16 0-10 16,-17 0-10-16,17 0-2 0,-16 18 2 16,16 1-1-16,-17-19-1 0,17 18 3 0,-16-18 4 15,16 19 10-15,-17-10 3 0,17 10-10 0,0 0-2 16,-16-19 5-16,16 18 3 0,0-18-4 15,0 19-6-15,0-19 6 0,0 18-3 0,0-18-4 16,0 10-4-16,0-10-2 0,0 9 3 0,0-9-3 16,16 9 1-16,-16-9 2 0,0 0 2 15,0 19-1-15,0-19 9 0,0 0 0 0,17 0-4 16,-17 0 5-16,0 0-7 0,16 0 2 0,-16 0 0 16,17 0-9-16,-1-19 3 0,-16 19-4 15,17 0 1-15,-1-9-1 0,1 9-1 16,16 0 0-16,-33-9 3 0,0 9-11 0,16-10-35 15,1 10-45-15,0 0-40 0,-17-18-25 0,16 18-15 16,1 0 10-16,-1-19 24 0</inkml:trace>
  <inkml:trace contextRef="#ctx0" brushRef="#br2" timeOffset="-144979.75">25813 5432 47 0,'0'0'42'16,"-16"0"-13"-16,16 0-10 0,0 0 3 16,0 0-1-16,-33 0-1 0,33 19-8 0,-17-19-3 15,17 0 1-15,0 18 0 0,0-18 6 0,0 10-4 16,0-1 1-16,0-9-1 0,0 9-3 16,0 10-4-16,0-19 2 0,0 0-7 0,0 0 4 15,0 19-1-15,0-19 1 0,0 0 1 0,0 0 12 16,0 0 6-16,0 0 6 0,0 0 6 15,0 0-2-15,0 0 9 0,0 0 1 0,17-19 1 16,-17 19-4-16,0 0-10 0,0 0 0 16,0-19-7-16,0 10 1 0,0 0 1 0,33-1-7 15,-33 10-2-15,0 0-2 0,0-18 0 16,0 18 13-16,0 0 0 0,0 0-6 0,0 0-6 16,0 0-13-16,0 0 2 15,0 0-2-15,0 0-4 0,16 18 0 16,-16-18 0-16,0 0 6 0,17 0-8 15,-17 10 6-15,16-1-2 0,-16-9-9 16,0 9-45-16,17-9-37 0,-17 0-31 0,17 19-7 16,-17-19 4-16,0 0 15 0,16 0 24 0,-16 0 22 15,17 0 17-15,-17-19 14 0,0 19 11 16,16-9-3-16,-16 0 28 0,0 9 7 16,0-10 11-16,0 10 4 0,17 0 2 15,-17-18-1-15,0 18 0 0,0-19 4 0,0 19 3 16,0 0 0-16,0-18 3 0,0 18 2 15,0 0-4-15,0 0-10 0,0 0-10 0,0 0-6 16,0 0-5-16,0 0 2 0,0 0-3 0,0 0 7 16,16 0 9-16,-16 18 3 0,0-18 0 15,0 0-2-15,0 19 2 0,17-19 0 0,-17 18-2 16,0-18-6-16,0 0-6 0,0 10 3 16,0-10-3-16,0 9-6 0,0-9 3 0,0 9-4 15,0-9 1-15,0 0 11 0,0 0 28 16,33 0 20-16,-33 0 21 0,0 0 5 15,0-9-9-15,0 9-15 0,0 0-13 16,0-9-8-16,0-1-1 0,0 10-4 0,0-18 0 16,0 18-6-16,0-19-1 0,0 19-9 0,16 0-6 15,-16-18 0-15,0 18-7 0,17 0-4 16,-17 0 2-16,0 0 2 0,0 0-1 0,16 0-9 16,-16 0 8-16,0 0-2 0,17 18 2 0,-17-18-1 15,17 19 6-15,-17-19-15 0,0 18 10 0,16-18 1 16,-16 0-6-16,17 10-4 0,-17-1 6 15,0 0 3-15,16-9-4 0,-16 19-46 16,0-19-58-16,0 0-51 0,17 19-26 0,-17-19-16 16,0 0-1-16,0 0 17 0,0 0 29 0</inkml:trace>
  <inkml:trace contextRef="#ctx0" brushRef="#br2" timeOffset="-144131.12">26458 5190 69 0,'0'0'41'0,"0"0"-3"0,-16 0 6 16,16-18 6-16,0 18 1 0,0 0-14 0,0 0-14 16,0 0-10-16,0 0-10 0,0 0 2 0,0 18 0 15,0-18-5-15,0 19 3 0,0-19-1 16,0 19 7-16,0-1 8 0,0 1-1 0,0 9-3 16,0-10-2-16,0 1 8 0,0-19 11 15,16 19 2-15,-16-1-1 0,0-9-13 0,0 10-1 16,17 0-9-16,-17-1 2 0,0-18-4 0,16 19-4 15,-16-1-2-15,0-18 4 0,0 10-4 16,0-1 3-16,0-9 0 0,0 0 1 16,0 0 20-16,0 0 22 0,0 0 23 15,0 0 9-15,0 0-23 0,0-9-30 0,0-1-10 16,0 10-10-16,0 0 4 0,0-18 3 0,0-1-5 16,0 19-2-16,0-18 1 0,0-1 4 15,0 0 2-15,0 10 3 0,0 0 0 0,0 0-4 16,0 9 0-16,0-19 1 0,0 19-11 15,0 0 4-15,0 0-3 0,17 0-2 0,-17 0-3 16,0 0 8-16,16 19-5 0,-16-19 0 0,17 0 0 16,-17 9 2-16,17 0-2 0,-17 0-3 15,16 10 4-15,1 0-1 0,-17-19 3 0,16 18-3 16,1-18 0-16,-17 19 4 16,0-19-2-16,0 0-8 0,33 18-27 0,-33-18-45 15,0 0-33-15,0 0-18 0,0 0-8 0,0 0 10 16,0 0 8-16,0 0 14 0,0 0 17 15,16 0 17-15</inkml:trace>
  <inkml:trace contextRef="#ctx0" brushRef="#br2" timeOffset="-143764.28">26822 5293 28 0,'0'0'31'0,"0"0"2"0,0 0-6 16,0 0-5-16,0 0-7 0,-16 0-2 15,16 0 3-15,0 0 0 0,-17 0 8 16,17 18-2-16,0-18-5 0,-16 0-1 0,16 19-2 16,0-19-3-16,-17 19-4 0,17-19 1 0,0 0-6 15,0 9 0-15,0 0-2 0,-17 0 2 16,17 10-2-16,0-19 2 0,0 0 0 16,0 0 1-16,0 19 7 15,0-19 5-15,0 0 14 0,17 0 13 0,-17 0 8 16,0-19 13-16,0 19 3 0,0 0 3 0,0 0-8 15,0 0-1-15,17-19-12 0,-17 19-12 16,0-9-12-16,0 9-6 0,0-9-11 0,16 9-3 16,-16 0-1-16,17 0-2 15,-17 0 0-15,16 0 1 16,-16 0-4-16,17 9 0 0,16-9 2 16,-33 9-5-16,0-9-46 15,0 0-42-15,16 0-40 0,1 0-15 0,-17 0-1 16,16 0 21-16,1-9 29 0,-17 9-32 0</inkml:trace>
  <inkml:trace contextRef="#ctx0" brushRef="#br2" timeOffset="-143247.83">26988 5274 51 0,'0'-9'47'0,"0"-1"-2"0,0 1 1 16,-17 0 5-16,17 0 10 0,0 9 17 16,0 0-4-16,-17-19 1 0,17 19-14 0,0 0-23 15,0 0-16-15,0 0-14 0,0 0-5 16,0 0-2-16,0 19 2 0,0-19 5 15,17 9 5-15,-17 0 5 0,0 0-1 16,17 10 9-16,-17 0 2 0,0-19 9 0,16 18-4 16,-16 1-14-16,0-19-4 0,17 19-10 0,-17-10-1 15,16 0 2-15,-16 0-6 0,0 10 0 16,17-19 0-16,-17 0 0 0,0 0 1 0,0 19 3 16,0-19 0-16,0 0 5 0,0 0 26 15,0 0 28-15,0 0 4 0,0 0-30 0,0-19-17 16,0 19-9-16,0 0-5 0,0-19-4 0,0 10 1 15,0-9 1-15,0 18-2 0,0-19-8 16,0 0 6-16,0 1 2 0,0-1-8 0,33 0-6 16,-33 1-19-16,0 9-11 0,0-10-5 0,0 19-3 15,16-19 4-15,1 19 2 0,-17 0 2 16,16-18 3-16,1 18 9 0,-1 0 12 0,-16 0-1 16,17 0 10-16,-17 0 4 0,16 0 3 0,-16 0 0 15,0 0-1-15,17-19 0 0,-17 19 0 16,0 0 1-16,-17 0 3 0,17 0 1 15,0 19-2-15,0-19-4 0,0 0 5 16,-16 0 0-16,16 18-1 16,-17-18 0-16,17 19 0 0,0-19 0 0,-16 19 3 15,16-19 0-15,0 0 1 0,0 9-2 0,0 0 1 16,0 0 0-16,0 1 3 0,16-1-3 16,-16-9 0-16,17 19-1 0,-17-19 5 0,16 0-5 15,-16 0 2-15,17 0-3 0,0 0 3 0,-17 0-6 16,16 0-6-16,1 0-40 0,16 0-49 15,-33 0-43-15,16 0-5 0,1-19 12 0</inkml:trace>
  <inkml:trace contextRef="#ctx0" brushRef="#br2" timeOffset="-142130.97">27765 4995 41 0,'0'0'61'0,"0"0"-9"0,0-9-9 16,0 9-3-16,0 0 0 0,0 0-4 15,-17 0 2-15,17 0-5 0,-16 0 2 0,16 0-6 16,-17 0-1-16,1 0-2 0,16 0-2 16,-17 0-1-16,17 0 2 0,-17 9-2 0,1 0-4 15,16 1-1-15,0-1-9 0,-17-9 1 0,17 9-3 16,0 10-3-16,0-19 0 0,0 18-6 15,0-18 8-15,0 0 0 0,17 19 3 0,-17-19 4 16,0 0-6-16,0 0 2 0,16 0 4 16,-16 0-1-16,0 0 8 0,0 0 5 0,17 0 2 15,-17 0 9-15,0 0 9 0,17 0 7 0,-17 0-1 16,0 0 2-16,0 0-1 0,16-19-3 16,-16 19-8-16,0 0-10 0,0-18-9 0,0 18-9 15,0 0 6-15,0-19-7 0,17 10 6 0,-17 0-7 16,0 9 10-16,0-10-2 0,0 10-14 15,0-9 7-15,0 9-8 0,0 0 1 0,0 0-7 16,0 0 3-16,0 0 2 0,0 0-2 16,16 9-1-16,-16 1 4 15,17-1-7-15,-17 0-2 16,16-9 3-16,-16 19 2 0,17-19 5 0,-1 0-7 16,-16 18 3-16,17-18-28 0,-1 0-52 0,-16 0-37 15,17 0-32-15,-17 0-26 0,16 0-15 16,-16 0 6-16,17 0 30 0,-17 0 40 0,17-18 29 15,-17 18-30-15</inkml:trace>
  <inkml:trace contextRef="#ctx0" brushRef="#br2" timeOffset="-138451.95">27864 4874 89 0,'0'0'50'0,"-17"-9"-5"15,17 9 5-15,0-19 3 0,0 19 12 16,0 0 4-16,0 0 4 0,0-18-2 0,0 18-5 16,0 0-24-16,0 0-15 0,0 0-17 0,0 0-4 15,0 0 1-15,17 0-7 0,-17 0 3 16,0 18 1-16,16-18 1 0,-16 19-5 15,17-19 3-15,0 9 1 0,-17 0-2 0,16 10-1 0,-16-10 1 16,17 10 2-16,-17 0-1 0,16-19-3 16,-16 18 4-16,0-18-1 0,17 19-1 0,-17-19-4 15,0 9 6-15,0-9 1 16,0 0 27-16,0 0 23 0,0 0 20 0,0 0 31 16,0 0 19-16,0 0-3 0,0 0-29 15,0-9-26-15,0 9-20 0,0 0-3 0,0 0 6 16,-17-19 3-16,17 19-23 0,0-18-4 0,0-1-4 15,0 0 0-15,0 10 0 0,0 0-12 16,17-10-3-16,-17 10-6 0,0 9 1 0,0-19-2 16,16 19-3-16,-16 0-2 0,0 0 14 15,17-18-14-15,-17 18 11 0,0 0-12 0,16 18 4 16,1-18 7-16,-17 0-8 0,16 0 5 0,-16 19-2 16,17-19-3-16,-1 9 7 0,1 0-6 0,-17-9-4 15,17 10 9-15,-1-1-3 0,-16 0 0 16,17 10 3-16,-1-19-6 0,-16 19 3 0,0-19 6 15,17 0-8-15,-17 18-2 0,0-18-20 16,0 0-58-16,16 0-37 0,-16 19-23 0,0-19-16 16,0 0-13-16,0 0-3 0,0 0 0 0,0 0 6 15,0 0 19-15,0 0 15 0,0 0 24 16,0-19-54-16</inkml:trace>
  <inkml:trace contextRef="#ctx0" brushRef="#br2" timeOffset="-137851.25">28294 4707 58 0,'0'-19'52'15,"0"19"1"-15,-17 0-1 0,17 0-1 0,0 0 6 16,0 0-9-16,0 0-11 0,0 0-18 15,0 0-9-15,0 0-5 0,0 0 3 0,0 19-4 16,0-19-1-16,0 18 11 0,0-18 7 0,0 19 4 16,17-1-1-16,-17-18 2 0,16 10 0 15,-16-1-4-15,33 0-3 0,-33 10 4 0,17-19-2 16,-17 19 5-16,17-19-8 0,-1 0 7 16,1 0-5-16,-17 0 2 0,16 0-1 15,-16 0-8-15,17 0 0 0,-1-19-5 0,-16 19 15 16,17 0 23-16,-17-19 9 0,0 10 7 0,16 0-12 15,-16-1-7-15,0-8-9 0,0 18-13 16,0-19-16-16,0 1 9 0,0-1-9 0,0 19 6 16,0-28 13-16,0 19 1 0,0 0 5 15,0-10 0-15,-16 19 0 0,16 0-1 0,0-19-3 16,0 19-13-16,0 0-8 0,0 0-1 0,0 0-7 16,0 0 1-16,0 0 2 0,0 19 1 15,0-19-1-15,0 19-5 0,0-10 9 16,0 9-8-16,0 1 8 0,16 0-3 0,-16-1-4 15,0 19 7-15,17-18-6 0,-17 9 2 0,16 9 0 16,-16-18 4-16,33 9-3 0,-33 9-1 16,0-18-3-16,0 18 0 0,0-28 6 0,17 10-5 15,-17 18 6-15,0-19-4 0,0-18 3 0,0 19 1 16,-17 0-7-16,17-10 8 0,0-9-2 0,0 9-2 16,0 1-1-16,-33-10 0 0,33 9 0 15,-16-9-3-15,-1 0-6 0,1 0-10 0,16 0-21 16,-17-9-19-16,1 9-26 0,-1-10-39 15,1 1-35-15,-1 0-15 0,1 9 4 0,-1-19 11 16,0 0 18-16,17 1 26 0,-33 18-63 16</inkml:trace>
  <inkml:trace contextRef="#ctx0" brushRef="#br2" timeOffset="-136985.5">28922 4465 102 0,'0'-19'56'0,"-16"19"-9"0,16 0 1 0,0 0 17 16,0-18 13-16,-17 18 7 0,17 0-5 0,0 0-13 15,0 0-21-15,0 0-15 0,0 0-19 16,0 0-1-16,0 0-9 0,0 18 2 0,0-18-2 16,0 19 5-16,0-1 9 0,0 1 14 15,0-19 12-15,17 28 0 0,-17-9-7 0,0-1-9 16,16 1-4-16,1 18-8 0,-17-18-2 0,16-10-3 16,17 9-6-16,-33 1-2 0,0 0-1 15,17-1-3-15,-17 1 8 0,16-1-1 16,-16-18-7-16,0 10 1 0,17 8-17 0,-17-18-40 15,0 19-38-15,0-19-28 0,0 0-14 0,0 0-1 16,0 0 3-16,0 0 18 0</inkml:trace>
  <inkml:trace contextRef="#ctx0" brushRef="#br2" timeOffset="-133190.68">28939 4465 26 0,'0'0'31'15,"0"0"1"-15,0-19 0 0,0 19-1 0,0 0 3 16,0 0 6-16,0 0 2 0,0 0-1 16,0 0-1-16,0 0-5 0,0 0-4 0,0 0-5 15,0 0-3-15,0 0-4 0,0 0-9 16,0 0-3-16,0 0-3 0,0 0-2 0,0 0-1 15,16 0 1-15,-16 0 2 0,0 0-3 16,33 0 2-16,-33 0-2 0,0 0-1 16,0 0 5-16,17 0 5 0,-17 0 8 0,16 19 2 15,1-19-3-15,0 0-1 0,-17 18-4 16,16-18 3-16,1 19 1 0,-1-19-2 0,1 19-3 16,16-19-4-16,-17 18 1 0,17-8-5 0,-33 8 1 15,17 1 1-15,16-19-5 0,-16 18 2 16,-1-18-1-16,1 19 3 0,-1 0-4 15,-16-19-2-15,17 0 2 0,-1 9 4 0,1 0-3 16,-17-9 3-16,16 9-4 0,-16-9 3 0,33 0-3 16,-33 0 2-16,0 0-8 15,0 0-31-15,0 0-49 0,0 0-34 0,0-9-8 16,0 0 8-16,0 9 23 0</inkml:trace>
  <inkml:trace contextRef="#ctx0" brushRef="#br2" timeOffset="-132773.78">29303 4363 19 0,'-17'0'22'0,"17"-19"1"0,0 19 3 0,0 0-5 16,0 0 1-16,0 0 4 0,0 0-1 0,0 0 2 15,0 0-2-15,0 0 2 0,0 0-2 16,0 0-3-16,0 0-2 0,0 0-4 0,0 0-9 16,0 0-1-16,0 0-1 0,0 0 1 0,0 19-3 15,0-19 12-15,0 0 8 16,0 18 16-16,0 1-3 0,17-19-2 0,-17 18-3 15,0 10-4-15,0-28 0 0,0 19-1 0,16-1 0 16,-16 1-14-16,0 0-2 0,17-1-2 16,-17 10-3-16,0-9-3 0,16-19-2 15,-16 18 4-15,0 1-4 0,17 0 0 0,-17-19-2 16,0 9 2-16,0 0 0 0,16 0 0 0,-16 10 0 16,0-19-26-16,0 0-41 0,0 0-22 15,0 19-15-15,0-19-1 0,33 0 6 16,-33 0 14-16</inkml:trace>
  <inkml:trace contextRef="#ctx0" brushRef="#br2" timeOffset="-132256">29485 4502 11 0,'0'0'17'0,"0"0"0"0,0 0-4 16,0 0-5-16,0 0 3 0,0 0 6 0,0 19 0 15,0-19 3-15,0 0-1 0,0 0-1 16,0 9 4-16,0 0 5 0,16 1-1 0,-16 8-1 16,0-18 3-16,0 0 0 0,17 19 3 15,-17-19 0-15,16 18-2 0,-16-18 1 0,17 0 0 16,-17 0 0-16,16 0-3 0,-16 0 0 16,17 0-5-16,-17 0-3 0,16 0 7 0,-16 0 1 15,33 0 3-15,-33 0 2 0,0 0 4 0,0-18 8 16,0 18 5-16,0 0 6 0,0-19-4 15,0 19-15-15,0 0-11 0,0-18-13 0,0 8-1 16,0 1-4-16,0 0-2 0,0 9 2 0,0-19-7 16,0 19 0-16,0-19 3 0,-33 19-3 15,33 0-4-15,-16-18 4 0,-1 18-6 16,17 0 1-16,-16 0 5 0,16 0-5 16,-17 0-9-16,17 0-7 0,-16 0-9 0,-1 0-14 15,17 18-20-15,-16-18-26 0,-1 0-28 16,17 0-27-16,0 0-1 0,-17 19 9 0,17-19-83 15</inkml:trace>
  <inkml:trace contextRef="#ctx0" brushRef="#br2" timeOffset="-132023.87">29848 4521 161 0,'-16'0'122'0,"16"-19"-37"16,-17 19 0-16,1 0 20 0,16 0 2 0,0 0-15 16,0 0-23-16,0-19-23 0,0 19-24 15,0 0-17-15,0 0 1 0,0 0-4 0,0 0 0 16,0 0-14-16,0 0-15 0,0 0-19 16,0 0-13-16,0 19-21 0,0-19-16 15,16 0-5-15,-16 0 0 0,0 0 2 16,0 0 4-16,0 0 11 0</inkml:trace>
  <inkml:trace contextRef="#ctx0" brushRef="#br2" timeOffset="-131492.37">30146 4363 53 0,'0'0'37'0,"-17"0"-8"15,17-19-2-15,0 19-3 0,0 0-4 16,0 0-11-16,-16 0-2 0,16 0 5 0,0 19-1 16,-17-19 2-16,17 0-1 0,0 18 2 15,0 1 0-15,-16-19 0 0,16 9 8 0,0 0 9 16,0 19 3-16,16-28-5 0,-16 19-2 16,17-19-3-16,-17 18 1 0,16-18 12 0,-16 19 12 15,17-19 0-15,0 0 5 0,-17 19-2 16,16-19-7-16,1 0-6 0,-17 0-13 0,16 0-3 15,1 0 3-15,-17 0-4 0,16 0-1 0,-16-19 1 16,0 19 5-16,17 0 1 0,-17 0 4 16,0 0 5-16,0-19-11 0,0 19-9 15,0 0-9-15,0-18-3 0,0 18-1 0,-17-19-1 16,17 19-6-16,-16-18-6 0,16 8-7 0,-17 1 4 16,1 9 3-16,16-9 6 0,-17 9-10 15,1 0-4-15,-1 0-5 0,0 0-9 0,17 0-15 16,-16 0-14-16,16 0-18 0,-17 0-22 15,17 0-24-15,0 0-10 0,0 0 15 0,0 0 25 16,17 0 22-16,-17 0 14 0,16 0 8 0</inkml:trace>
  <inkml:trace contextRef="#ctx0" brushRef="#br2" timeOffset="-131192.25">30328 4344 29 0,'16'0'53'0,"-16"-19"-1"0,0 19-12 15,0-28-1-15,0 19 5 0,0 0 10 16,0-10 11-16,0 1-11 0,0-1-8 0,-16 19-9 15,16-19-5-15,0 1 6 0,-17 18-3 16,17-10-2-16,0 1-2 0,0 9-10 0,-16-9-1 16,16 9-11-16,0 0-3 0,0 9-6 15,0 0 6-15,-17 1 0 0,17 8-3 16,0 1 0-16,0 0 14 0,17-1 25 0,-17 1 21 16,0-1-9-16,16 10-8 0,1 10 1 15,-1-20 2-15,1 10 7 0,-17 9-3 16,33-18-14-16,-16 18-15 0,-1-9 9 0,1 9-8 15,-1-18 3-15,17 18-14 0,-16-18-6 0,-1 8-2 16,1-8-5-16,-1 0 2 0,1-1-7 16,-1 1 1-16,1-1 1 0,-17-8-27 0,0-1-54 15,17 0-40-15,-17 10-33 0,0-19-14 16,0 0-16-16,0 0-3 0,0 0 14 0</inkml:trace>
  <inkml:trace contextRef="#ctx0" brushRef="#br2" timeOffset="-130675.93">31006 4409 128 0,'-17'-9'58'0,"17"9"-25"16,0-19 3-16,-16 19 9 0,-1 0 9 0,17-18 1 16,-16 18-3-16,-1 0-11 0,1 0-12 0,-1 0-11 15,1 0-6-15,16 0-6 0,-17 0 5 16,0 0-2-16,1 18-2 0,16-18 0 0,-17 19-1 16,17-19-1-16,0 9-1 0,0 0-2 0,0 19-4 15,0-28 5-15,17 19-6 0,-17-19 1 16,16 18 8-16,-16-18-2 0,17 19-4 15,0-19 4-15,-17 0 6 0,16 19 2 0,1-19 0 16,-17 0 0-16,16 0 9 0,1 0 4 0,-17-19 2 16,16 19 0-16,-16 0 4 0,17 0-1 15,-17-19 3-15,16 19 6 0,-16-18-1 0,0-1 2 16,0 19 0-16,17-28-8 0,-17 19-3 16,0 0 0-16,-17-10 4 0,17 1 3 0,0 18-10 15,0-19-1-15,0 19-8 0,0 0-10 16,0-19 0-16,0 19-5 0,0 0-6 0,-16 0 7 15,16 0-8-15,0 0 6 0,0 19-4 16,0-19 3-16,0 0 2 0,16 19-5 16,-16-19 0-16,0 18 5 0,17-18-2 0,-17 19-6 15,16-19 10-15,1 9-4 0,-17 0 3 16,16 1-17-16,1 8-44 0,0-18-44 0,-1 0-41 16,1 0-37-16,-1 0-19 0,1 0 8 15,-1 0 36-15</inkml:trace>
  <inkml:trace contextRef="#ctx0" brushRef="#br2" timeOffset="-130210.16">31320 4242 50 0,'0'-19'37'0,"-16"19"-7"0,16-19-4 16,-17 19 8-16,17-18 7 0,-17 18 1 16,17-10-6-16,-16 10-12 0,16 0-2 0,-17 0 1 15,1 10-5-15,16-10 0 0,-17 18-7 16,17-18 9-16,-16 19 5 0,16 0-3 0,0-19 7 15,0 18 8-15,0 1 15 0,0-10 6 16,0 10 4-16,0-1 4 0,16 1-18 0,-16-19-17 16,17 19-9-16,-17-1-11 0,16-18-3 0,1 19-3 15,-1-19-3-15,1 0-1 0,0 0-3 16,-1 0-11-16,1 0-37 0,16 0-30 0,-17 0-26 16,1 0-6-16,16 0 5 0,-17 0 12 15,17 0 17-15,-16-19 22 0,-1 19 18 0,1-18 13 16,0 18 12-16,-17-19 8 0,16 0 5 0,-16 1 5 15,0-1 11-15,0 10 4 0,0-10 5 16,0 19-2-16,0-18-3 0,0-1-5 0,0 19 3 16,-16 0 7-16,16-19 6 0,-17 19-2 15,17 0-1-15,-17 0-5 0,17 0 0 0,-16 19 1 16,-1-19 0-16,17 0-3 0,-16 19 2 16,16-19 2-16,0 18-2 0,-17-18 6 0,17 19 12 15,0-19 19-15,17 9 16 0,-17 10-1 16,0-1-26-16,16-18-18 0,-16 0-7 0,17 19 7 15,-1-19-5-15,1 19-3 0,-17-19-15 16,17 0-1-16,-1 0-3 0,1 0-6 0,16 0-3 16,-17 0-24-16,1 0-52 0,-1 0-67 0,17 0-35 15,-16 0-1-15,-1 0 19 0,1-19-91 16</inkml:trace>
  <inkml:trace contextRef="#ctx0" brushRef="#br2" timeOffset="-129441.92">31866 4297 7 0,'0'0'18'0,"0"0"10"15,0 0 3-15,0-9 1 0,0 9-6 0,0 0 5 16,0 0 2-16,0-9 1 0,0 9 5 0,0 0 1 15,0-19 6-15,0 19 6 0,0 0-2 16,0-18-3-16,0-1-7 0,0 19-7 0,0-19-2 16,0 1-6-16,0-1-5 0,0 10-4 15,0-10-5-15,0-18-4 0,-17 18 8 0,17-8 1 16,0 8-5-16,-16 0 4 0,16 1-3 16,0-1 0-16,-17 1 4 0,17-10 0 0,0 18-1 15,-16 1-4-15,16 9-4 0,0-19-7 16,0 19 1-16,-17 0 2 0,17 0-5 15,0 19 0-15,-16-19-2 0,16 19 6 16,-17 9-5-16,17-10 0 0,0 1 5 16,-17-1-2-16,17 1 0 0,17 0 4 0,-17 8-4 15,0-8 1-15,17 18 1 0,-17-18-4 16,16-10 2-16,-16 10 2 0,17-1 0 0,-1 1 1 16,-16-19 9-16,17 19-2 0,-1-19 3 15,1 18-1-15,-1-18 3 0,-16 0-5 0,17 0-4 16,-1 0 0-16,1 0-6 0,-1 0 4 0,1 0-4 15,0-18 0-15,-1 18 2 0,-16 0 0 16,17-19-5-16,-1 19 3 0,1-19-2 0,-1 1 9 16,1 8-10-16,-1 1 5 0,1 0-2 15,-1-10 0-15,1 19 4 0,-1 0 1 0,1-18 2 16,-17 18-5-16,16 0 0 0,1 0-2 16,0 0 2-1,-17 18-2-15,16-18 7 0,-16 19-4 0,0-19 6 16,17 18 4-16,-17-8-5 0,0 8-5 15,0 1-3-15,0-19 2 0,0 19-2 16,0-19 2-16,-17 18 2 0,17-18-4 0,-16 19 0 16,16-19-28-16,-17 0-37 0,0 0-44 0,1 9-55 15,-1-9-26-15,1 0 11 0,-1-9-96 16</inkml:trace>
  <inkml:trace contextRef="#ctx0" brushRef="#br2" timeOffset="-129327.22">31915 4102 104 0,'0'-19'37'16,"0"1"-7"-16,0 9 3 0,0-10 0 0,17 0-9 16,-1 19-9-16,-16-18-11 0,17 18 0 15,0-19-4-15,-1 19 0 0,1-18-25 0,16 18-33 16,-17 0-18-16</inkml:trace>
  <inkml:trace contextRef="#ctx0" brushRef="#br2" timeOffset="-129126.09">32676 4158 360 0,'0'9'230'0,"-16"-9"-20"0,16 0 10 16,0 0 4-16,0 0-7 0,0 0-14 0,0 0-31 16,0 0-50-16,-17 0-46 0,17 0-63 15,0 0-55 1,0 0-117-16,0 0-81 0,0 0-72 15,0-9-42-15,0 9 18 0,-17 0 65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01464-1639-4589-B371-E3FCD307CD88}" type="datetimeFigureOut">
              <a:rPr lang="en-IN" smtClean="0"/>
              <a:pPr/>
              <a:t>27-07-2024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1F1FB-6705-492D-BB5D-56280C8C250C}" type="slidenum">
              <a:rPr lang="en-IN" smtClean="0"/>
              <a:pPr/>
              <a:t>‹#›</a:t>
            </a:fld>
            <a:endParaRPr lang="en-IN"/>
          </a:p>
        </p:txBody>
      </p:sp>
    </p:spTree>
    <p:extLst>
      <p:ext uri="{BB962C8B-B14F-4D97-AF65-F5344CB8AC3E}">
        <p14:creationId xmlns:p14="http://schemas.microsoft.com/office/powerpoint/2010/main" xmlns="" val="1752430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Busines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xmlns="" val="3118324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13</a:t>
            </a:fld>
            <a:endParaRPr lang="en-US" altLang="ja-JP"/>
          </a:p>
        </p:txBody>
      </p:sp>
    </p:spTree>
    <p:extLst>
      <p:ext uri="{BB962C8B-B14F-4D97-AF65-F5344CB8AC3E}">
        <p14:creationId xmlns:p14="http://schemas.microsoft.com/office/powerpoint/2010/main" xmlns="" val="3057116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15</a:t>
            </a:fld>
            <a:endParaRPr lang="en-IN"/>
          </a:p>
        </p:txBody>
      </p:sp>
    </p:spTree>
    <p:extLst>
      <p:ext uri="{BB962C8B-B14F-4D97-AF65-F5344CB8AC3E}">
        <p14:creationId xmlns:p14="http://schemas.microsoft.com/office/powerpoint/2010/main" xmlns="" val="4096235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16</a:t>
            </a:fld>
            <a:endParaRPr lang="en-US" altLang="ja-JP"/>
          </a:p>
        </p:txBody>
      </p:sp>
    </p:spTree>
    <p:extLst>
      <p:ext uri="{BB962C8B-B14F-4D97-AF65-F5344CB8AC3E}">
        <p14:creationId xmlns:p14="http://schemas.microsoft.com/office/powerpoint/2010/main" xmlns="" val="3777230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18</a:t>
            </a:fld>
            <a:endParaRPr lang="en-US" altLang="ja-JP"/>
          </a:p>
        </p:txBody>
      </p:sp>
    </p:spTree>
    <p:extLst>
      <p:ext uri="{BB962C8B-B14F-4D97-AF65-F5344CB8AC3E}">
        <p14:creationId xmlns:p14="http://schemas.microsoft.com/office/powerpoint/2010/main" xmlns="" val="1561455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19</a:t>
            </a:fld>
            <a:endParaRPr lang="en-IN"/>
          </a:p>
        </p:txBody>
      </p:sp>
    </p:spTree>
    <p:extLst>
      <p:ext uri="{BB962C8B-B14F-4D97-AF65-F5344CB8AC3E}">
        <p14:creationId xmlns:p14="http://schemas.microsoft.com/office/powerpoint/2010/main" xmlns="" val="299247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23</a:t>
            </a:fld>
            <a:endParaRPr lang="en-IN"/>
          </a:p>
        </p:txBody>
      </p:sp>
    </p:spTree>
    <p:extLst>
      <p:ext uri="{BB962C8B-B14F-4D97-AF65-F5344CB8AC3E}">
        <p14:creationId xmlns:p14="http://schemas.microsoft.com/office/powerpoint/2010/main" xmlns="" val="366976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26</a:t>
            </a:fld>
            <a:endParaRPr lang="en-IN"/>
          </a:p>
        </p:txBody>
      </p:sp>
    </p:spTree>
    <p:extLst>
      <p:ext uri="{BB962C8B-B14F-4D97-AF65-F5344CB8AC3E}">
        <p14:creationId xmlns:p14="http://schemas.microsoft.com/office/powerpoint/2010/main" xmlns="" val="3213425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query is like asking question to db.</a:t>
            </a:r>
          </a:p>
        </p:txBody>
      </p:sp>
      <p:sp>
        <p:nvSpPr>
          <p:cNvPr id="4" name="Slide Number Placeholder 3"/>
          <p:cNvSpPr>
            <a:spLocks noGrp="1"/>
          </p:cNvSpPr>
          <p:nvPr>
            <p:ph type="sldNum" sz="quarter" idx="10"/>
          </p:nvPr>
        </p:nvSpPr>
        <p:spPr/>
        <p:txBody>
          <a:bodyPr/>
          <a:lstStyle/>
          <a:p>
            <a:fld id="{2061F1FB-6705-492D-BB5D-56280C8C250C}" type="slidenum">
              <a:rPr lang="en-IN" smtClean="0"/>
              <a:pPr/>
              <a:t>27</a:t>
            </a:fld>
            <a:endParaRPr lang="en-IN"/>
          </a:p>
        </p:txBody>
      </p:sp>
    </p:spTree>
    <p:extLst>
      <p:ext uri="{BB962C8B-B14F-4D97-AF65-F5344CB8AC3E}">
        <p14:creationId xmlns:p14="http://schemas.microsoft.com/office/powerpoint/2010/main" xmlns="" val="349501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28</a:t>
            </a:fld>
            <a:endParaRPr lang="en-IN"/>
          </a:p>
        </p:txBody>
      </p:sp>
    </p:spTree>
    <p:extLst>
      <p:ext uri="{BB962C8B-B14F-4D97-AF65-F5344CB8AC3E}">
        <p14:creationId xmlns:p14="http://schemas.microsoft.com/office/powerpoint/2010/main" xmlns="" val="494264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Using its application server.</a:t>
            </a:r>
          </a:p>
        </p:txBody>
      </p:sp>
      <p:sp>
        <p:nvSpPr>
          <p:cNvPr id="4" name="Slide Number Placeholder 3"/>
          <p:cNvSpPr>
            <a:spLocks noGrp="1"/>
          </p:cNvSpPr>
          <p:nvPr>
            <p:ph type="sldNum" sz="quarter" idx="10"/>
          </p:nvPr>
        </p:nvSpPr>
        <p:spPr/>
        <p:txBody>
          <a:bodyPr/>
          <a:lstStyle/>
          <a:p>
            <a:fld id="{2061F1FB-6705-492D-BB5D-56280C8C250C}" type="slidenum">
              <a:rPr lang="en-IN" smtClean="0"/>
              <a:pPr/>
              <a:t>31</a:t>
            </a:fld>
            <a:endParaRPr lang="en-IN"/>
          </a:p>
        </p:txBody>
      </p:sp>
    </p:spTree>
    <p:extLst>
      <p:ext uri="{BB962C8B-B14F-4D97-AF65-F5344CB8AC3E}">
        <p14:creationId xmlns:p14="http://schemas.microsoft.com/office/powerpoint/2010/main" xmlns="" val="407885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xmlns="" val="2677715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Eg</a:t>
            </a:r>
            <a:r>
              <a:rPr lang="en-IN" dirty="0"/>
              <a:t>., what happens when do a credit or debit and it updates the balance in your account.</a:t>
            </a:r>
          </a:p>
        </p:txBody>
      </p:sp>
      <p:sp>
        <p:nvSpPr>
          <p:cNvPr id="4" name="Slide Number Placeholder 3"/>
          <p:cNvSpPr>
            <a:spLocks noGrp="1"/>
          </p:cNvSpPr>
          <p:nvPr>
            <p:ph type="sldNum" sz="quarter" idx="10"/>
          </p:nvPr>
        </p:nvSpPr>
        <p:spPr/>
        <p:txBody>
          <a:bodyPr/>
          <a:lstStyle/>
          <a:p>
            <a:fld id="{2061F1FB-6705-492D-BB5D-56280C8C250C}" type="slidenum">
              <a:rPr lang="en-IN" smtClean="0"/>
              <a:pPr/>
              <a:t>35</a:t>
            </a:fld>
            <a:endParaRPr lang="en-IN"/>
          </a:p>
        </p:txBody>
      </p:sp>
    </p:spTree>
    <p:extLst>
      <p:ext uri="{BB962C8B-B14F-4D97-AF65-F5344CB8AC3E}">
        <p14:creationId xmlns:p14="http://schemas.microsoft.com/office/powerpoint/2010/main" xmlns="" val="1464314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37</a:t>
            </a:fld>
            <a:endParaRPr lang="en-IN"/>
          </a:p>
        </p:txBody>
      </p:sp>
    </p:spTree>
    <p:extLst>
      <p:ext uri="{BB962C8B-B14F-4D97-AF65-F5344CB8AC3E}">
        <p14:creationId xmlns:p14="http://schemas.microsoft.com/office/powerpoint/2010/main" xmlns="" val="4006266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39</a:t>
            </a:fld>
            <a:endParaRPr lang="en-IN"/>
          </a:p>
        </p:txBody>
      </p:sp>
    </p:spTree>
    <p:extLst>
      <p:ext uri="{BB962C8B-B14F-4D97-AF65-F5344CB8AC3E}">
        <p14:creationId xmlns:p14="http://schemas.microsoft.com/office/powerpoint/2010/main" xmlns="" val="456445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40</a:t>
            </a:fld>
            <a:endParaRPr lang="en-IN"/>
          </a:p>
        </p:txBody>
      </p:sp>
    </p:spTree>
    <p:extLst>
      <p:ext uri="{BB962C8B-B14F-4D97-AF65-F5344CB8AC3E}">
        <p14:creationId xmlns:p14="http://schemas.microsoft.com/office/powerpoint/2010/main" xmlns="" val="2645272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41</a:t>
            </a:fld>
            <a:endParaRPr lang="en-IN"/>
          </a:p>
        </p:txBody>
      </p:sp>
    </p:spTree>
    <p:extLst>
      <p:ext uri="{BB962C8B-B14F-4D97-AF65-F5344CB8AC3E}">
        <p14:creationId xmlns:p14="http://schemas.microsoft.com/office/powerpoint/2010/main" xmlns="" val="500344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42</a:t>
            </a:fld>
            <a:endParaRPr lang="en-IN"/>
          </a:p>
        </p:txBody>
      </p:sp>
    </p:spTree>
    <p:extLst>
      <p:ext uri="{BB962C8B-B14F-4D97-AF65-F5344CB8AC3E}">
        <p14:creationId xmlns:p14="http://schemas.microsoft.com/office/powerpoint/2010/main" xmlns="" val="3940567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50</a:t>
            </a:fld>
            <a:endParaRPr lang="en-IN"/>
          </a:p>
        </p:txBody>
      </p:sp>
    </p:spTree>
    <p:extLst>
      <p:ext uri="{BB962C8B-B14F-4D97-AF65-F5344CB8AC3E}">
        <p14:creationId xmlns:p14="http://schemas.microsoft.com/office/powerpoint/2010/main" xmlns="" val="3671487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56</a:t>
            </a:fld>
            <a:endParaRPr lang="en-IN"/>
          </a:p>
        </p:txBody>
      </p:sp>
    </p:spTree>
    <p:extLst>
      <p:ext uri="{BB962C8B-B14F-4D97-AF65-F5344CB8AC3E}">
        <p14:creationId xmlns:p14="http://schemas.microsoft.com/office/powerpoint/2010/main" xmlns="" val="1337993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58</a:t>
            </a:fld>
            <a:endParaRPr lang="en-IN"/>
          </a:p>
        </p:txBody>
      </p:sp>
    </p:spTree>
    <p:extLst>
      <p:ext uri="{BB962C8B-B14F-4D97-AF65-F5344CB8AC3E}">
        <p14:creationId xmlns:p14="http://schemas.microsoft.com/office/powerpoint/2010/main" xmlns="" val="2451042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65</a:t>
            </a:fld>
            <a:endParaRPr lang="en-IN"/>
          </a:p>
        </p:txBody>
      </p:sp>
    </p:spTree>
    <p:extLst>
      <p:ext uri="{BB962C8B-B14F-4D97-AF65-F5344CB8AC3E}">
        <p14:creationId xmlns:p14="http://schemas.microsoft.com/office/powerpoint/2010/main" xmlns="" val="4167167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4</a:t>
            </a:fld>
            <a:endParaRPr lang="en-US" altLang="ja-JP" dirty="0"/>
          </a:p>
        </p:txBody>
      </p:sp>
    </p:spTree>
    <p:extLst>
      <p:ext uri="{BB962C8B-B14F-4D97-AF65-F5344CB8AC3E}">
        <p14:creationId xmlns:p14="http://schemas.microsoft.com/office/powerpoint/2010/main" xmlns="" val="1687648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74</a:t>
            </a:fld>
            <a:endParaRPr lang="en-IN"/>
          </a:p>
        </p:txBody>
      </p:sp>
    </p:spTree>
    <p:extLst>
      <p:ext uri="{BB962C8B-B14F-4D97-AF65-F5344CB8AC3E}">
        <p14:creationId xmlns:p14="http://schemas.microsoft.com/office/powerpoint/2010/main" xmlns="" val="229247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86</a:t>
            </a:fld>
            <a:endParaRPr lang="en-IN"/>
          </a:p>
        </p:txBody>
      </p:sp>
    </p:spTree>
    <p:extLst>
      <p:ext uri="{BB962C8B-B14F-4D97-AF65-F5344CB8AC3E}">
        <p14:creationId xmlns:p14="http://schemas.microsoft.com/office/powerpoint/2010/main" xmlns="" val="39944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88</a:t>
            </a:fld>
            <a:endParaRPr lang="en-IN"/>
          </a:p>
        </p:txBody>
      </p:sp>
    </p:spTree>
    <p:extLst>
      <p:ext uri="{BB962C8B-B14F-4D97-AF65-F5344CB8AC3E}">
        <p14:creationId xmlns:p14="http://schemas.microsoft.com/office/powerpoint/2010/main" xmlns="" val="3575641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93</a:t>
            </a:fld>
            <a:endParaRPr lang="en-IN"/>
          </a:p>
        </p:txBody>
      </p:sp>
    </p:spTree>
    <p:extLst>
      <p:ext uri="{BB962C8B-B14F-4D97-AF65-F5344CB8AC3E}">
        <p14:creationId xmlns:p14="http://schemas.microsoft.com/office/powerpoint/2010/main" xmlns="" val="736830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Controlling redundancy</a:t>
            </a:r>
          </a:p>
          <a:p>
            <a:pPr lvl="1"/>
            <a:r>
              <a:rPr lang="en-US" altLang="en-US" b="1" dirty="0"/>
              <a:t>Data normalization </a:t>
            </a:r>
          </a:p>
          <a:p>
            <a:pPr lvl="1"/>
            <a:r>
              <a:rPr lang="en-US" altLang="en-US" b="1" dirty="0" err="1"/>
              <a:t>Denormalization</a:t>
            </a:r>
            <a:endParaRPr lang="en-US" altLang="en-US" b="1" dirty="0"/>
          </a:p>
          <a:p>
            <a:pPr lvl="2"/>
            <a:r>
              <a:rPr lang="en-US" altLang="en-US" dirty="0"/>
              <a:t>Sometimes necessary to use </a:t>
            </a:r>
            <a:r>
              <a:rPr lang="en-US" altLang="en-US" b="1" dirty="0"/>
              <a:t>controlled redundancy</a:t>
            </a:r>
            <a:r>
              <a:rPr lang="en-US" altLang="en-US" dirty="0"/>
              <a:t> to improve the performance of queries</a:t>
            </a:r>
          </a:p>
          <a:p>
            <a:r>
              <a:rPr lang="en-US" altLang="en-US" dirty="0"/>
              <a:t>Restricting unauthorized access</a:t>
            </a:r>
          </a:p>
          <a:p>
            <a:pPr lvl="1"/>
            <a:r>
              <a:rPr lang="en-US" altLang="en-US" dirty="0"/>
              <a:t>Security and authorization subsystem</a:t>
            </a:r>
          </a:p>
          <a:p>
            <a:pPr lvl="1"/>
            <a:r>
              <a:rPr lang="en-US" altLang="en-US" dirty="0"/>
              <a:t>Privileged software</a:t>
            </a:r>
          </a:p>
          <a:p>
            <a:pPr lvl="1"/>
            <a:endParaRPr lang="en-US" altLang="en-US" dirty="0"/>
          </a:p>
          <a:p>
            <a:r>
              <a:rPr lang="en-US" altLang="en-US" dirty="0"/>
              <a:t>Providing storage structures and search </a:t>
            </a:r>
            <a:r>
              <a:rPr lang="fr-FR" altLang="en-US" dirty="0"/>
              <a:t>techniques for efficient </a:t>
            </a:r>
            <a:r>
              <a:rPr lang="fr-FR" altLang="en-US" dirty="0" err="1"/>
              <a:t>query</a:t>
            </a:r>
            <a:r>
              <a:rPr lang="fr-FR" altLang="en-US" dirty="0"/>
              <a:t> </a:t>
            </a:r>
            <a:r>
              <a:rPr lang="fr-FR" altLang="en-US" dirty="0" err="1"/>
              <a:t>processing</a:t>
            </a:r>
            <a:endParaRPr lang="fr-FR" altLang="en-US" dirty="0"/>
          </a:p>
          <a:p>
            <a:pPr lvl="1"/>
            <a:r>
              <a:rPr lang="fr-FR" altLang="en-US" b="1" dirty="0"/>
              <a:t>Indexes</a:t>
            </a:r>
          </a:p>
          <a:p>
            <a:pPr lvl="1"/>
            <a:r>
              <a:rPr lang="fr-FR" altLang="en-US" b="1" dirty="0" err="1"/>
              <a:t>Buffering</a:t>
            </a:r>
            <a:r>
              <a:rPr lang="fr-FR" altLang="en-US" dirty="0"/>
              <a:t> and </a:t>
            </a:r>
            <a:r>
              <a:rPr lang="fr-FR" altLang="en-US" b="1" dirty="0" err="1"/>
              <a:t>caching</a:t>
            </a:r>
            <a:endParaRPr lang="fr-FR" altLang="en-US" b="1" dirty="0"/>
          </a:p>
          <a:p>
            <a:pPr lvl="1"/>
            <a:r>
              <a:rPr lang="en-US" altLang="en-US" b="1" dirty="0"/>
              <a:t>Query processing and optimization</a:t>
            </a:r>
            <a:endParaRPr lang="fr-FR" altLang="en-US" b="1" dirty="0"/>
          </a:p>
          <a:p>
            <a:pPr lvl="1"/>
            <a:endParaRPr lang="en-US" altLang="en-US" dirty="0"/>
          </a:p>
          <a:p>
            <a:pPr lvl="1"/>
            <a:endParaRPr lang="en-US" altLang="en-US" dirty="0"/>
          </a:p>
          <a:p>
            <a:pPr lvl="1"/>
            <a:endParaRPr lang="en-US" altLang="en-US" dirty="0"/>
          </a:p>
          <a:p>
            <a:r>
              <a:rPr lang="en-US" altLang="en-US" dirty="0"/>
              <a:t>Providing </a:t>
            </a:r>
            <a:r>
              <a:rPr lang="en-US" altLang="en-US" b="1" dirty="0"/>
              <a:t>persistent</a:t>
            </a:r>
            <a:r>
              <a:rPr lang="en-US" altLang="en-US" dirty="0"/>
              <a:t> storage for program objects</a:t>
            </a:r>
          </a:p>
          <a:p>
            <a:pPr lvl="1"/>
            <a:r>
              <a:rPr lang="en-US" altLang="en-US" dirty="0"/>
              <a:t>Complex object in C++ can be stored permanently in an object-oriented DBMS</a:t>
            </a:r>
          </a:p>
          <a:p>
            <a:pPr lvl="1"/>
            <a:r>
              <a:rPr lang="en-US" altLang="en-US" b="1" dirty="0"/>
              <a:t>Impedance mismatch problem</a:t>
            </a:r>
          </a:p>
          <a:p>
            <a:pPr lvl="2"/>
            <a:r>
              <a:rPr lang="en-US" altLang="en-US" dirty="0"/>
              <a:t>Object-oriented database systems typically offer data structure </a:t>
            </a:r>
            <a:r>
              <a:rPr lang="en-US" altLang="en-US" b="1" dirty="0"/>
              <a:t>compatibility</a:t>
            </a:r>
          </a:p>
          <a:p>
            <a:pPr lvl="1"/>
            <a:endParaRPr lang="en-US" altLang="en-US" dirty="0"/>
          </a:p>
          <a:p>
            <a:r>
              <a:rPr lang="en-US" altLang="en-US" dirty="0"/>
              <a:t>Providing backup and recovery</a:t>
            </a:r>
          </a:p>
          <a:p>
            <a:pPr lvl="1"/>
            <a:r>
              <a:rPr lang="en-US" altLang="en-US" b="1" dirty="0"/>
              <a:t>Backup and recovery subsystem </a:t>
            </a:r>
            <a:r>
              <a:rPr lang="en-US" altLang="en-US" dirty="0"/>
              <a:t>of the DBMS is responsible for recovery</a:t>
            </a:r>
          </a:p>
          <a:p>
            <a:r>
              <a:rPr lang="en-US" altLang="en-US" dirty="0"/>
              <a:t>Providing multiple user interfaces</a:t>
            </a:r>
          </a:p>
          <a:p>
            <a:pPr lvl="1"/>
            <a:r>
              <a:rPr lang="en-US" altLang="en-US" b="1" dirty="0"/>
              <a:t>Graphical user interfaces (GUIs)</a:t>
            </a:r>
          </a:p>
          <a:p>
            <a:r>
              <a:rPr lang="en-US" altLang="en-US" dirty="0"/>
              <a:t>Representing complex relationships among data</a:t>
            </a:r>
          </a:p>
          <a:p>
            <a:pPr lvl="1"/>
            <a:r>
              <a:rPr lang="en-US" altLang="en-US" dirty="0"/>
              <a:t>May include numerous varieties of data that are interrelated in many ways</a:t>
            </a:r>
          </a:p>
          <a:p>
            <a:endParaRPr lang="en-IN" dirty="0"/>
          </a:p>
          <a:p>
            <a:r>
              <a:rPr lang="en-US" altLang="en-US" dirty="0"/>
              <a:t>Enforcing </a:t>
            </a:r>
            <a:r>
              <a:rPr lang="en-US" altLang="en-US" b="1" dirty="0"/>
              <a:t>integrity constraints</a:t>
            </a:r>
          </a:p>
          <a:p>
            <a:pPr lvl="1"/>
            <a:r>
              <a:rPr lang="en-US" altLang="en-US" b="1" dirty="0"/>
              <a:t>Referential integrity</a:t>
            </a:r>
            <a:r>
              <a:rPr lang="en-US" altLang="en-US" dirty="0"/>
              <a:t> constraint </a:t>
            </a:r>
          </a:p>
          <a:p>
            <a:pPr lvl="2"/>
            <a:r>
              <a:rPr lang="en-US" altLang="en-US" dirty="0"/>
              <a:t>Every section record must be related to a course record</a:t>
            </a:r>
          </a:p>
          <a:p>
            <a:pPr lvl="1"/>
            <a:r>
              <a:rPr lang="en-US" altLang="en-US" b="1" dirty="0"/>
              <a:t>Key</a:t>
            </a:r>
            <a:r>
              <a:rPr lang="en-US" altLang="en-US" dirty="0"/>
              <a:t> or </a:t>
            </a:r>
            <a:r>
              <a:rPr lang="en-US" altLang="en-US" b="1" dirty="0"/>
              <a:t>uniqueness</a:t>
            </a:r>
            <a:r>
              <a:rPr lang="en-US" altLang="en-US" dirty="0"/>
              <a:t> constraint</a:t>
            </a:r>
          </a:p>
          <a:p>
            <a:pPr lvl="2"/>
            <a:r>
              <a:rPr lang="en-US" altLang="en-US" dirty="0"/>
              <a:t>Every course record must have a unique value for </a:t>
            </a:r>
            <a:r>
              <a:rPr lang="en-US" altLang="en-US" dirty="0" err="1"/>
              <a:t>Course_number</a:t>
            </a:r>
            <a:endParaRPr lang="en-US" altLang="en-US" dirty="0"/>
          </a:p>
          <a:p>
            <a:pPr lvl="1"/>
            <a:r>
              <a:rPr lang="en-US" altLang="en-US" b="1" dirty="0"/>
              <a:t>Business rules </a:t>
            </a:r>
            <a:r>
              <a:rPr lang="en-IN" dirty="0"/>
              <a:t>A </a:t>
            </a:r>
            <a:r>
              <a:rPr lang="en-IN" b="1" dirty="0"/>
              <a:t>business rule</a:t>
            </a:r>
            <a:r>
              <a:rPr lang="en-IN" dirty="0"/>
              <a:t> is a rule that defines or constrains some aspect of </a:t>
            </a:r>
            <a:r>
              <a:rPr lang="en-IN" dirty="0">
                <a:hlinkClick r:id="rId3" tooltip="Business"/>
              </a:rPr>
              <a:t>business</a:t>
            </a:r>
            <a:r>
              <a:rPr lang="en-IN" dirty="0"/>
              <a:t> . </a:t>
            </a:r>
            <a:r>
              <a:rPr lang="en-IN" dirty="0" err="1"/>
              <a:t>Eg</a:t>
            </a:r>
            <a:r>
              <a:rPr lang="en-IN" dirty="0"/>
              <a:t>., a business rule might state that </a:t>
            </a:r>
            <a:r>
              <a:rPr lang="en-IN" i="1" dirty="0"/>
              <a:t>no credit check is to be performed on return customers</a:t>
            </a:r>
            <a:endParaRPr lang="en-US" altLang="en-US" b="1" dirty="0"/>
          </a:p>
          <a:p>
            <a:pPr lvl="1"/>
            <a:r>
              <a:rPr lang="en-US" altLang="en-US" b="1" dirty="0"/>
              <a:t>Inherent rules </a:t>
            </a:r>
            <a:r>
              <a:rPr lang="en-US" altLang="en-US" dirty="0"/>
              <a:t>of the data model</a:t>
            </a:r>
          </a:p>
          <a:p>
            <a:endParaRPr lang="en-IN" dirty="0"/>
          </a:p>
          <a:p>
            <a:r>
              <a:rPr lang="en-US" altLang="en-US" dirty="0"/>
              <a:t>Permitting inferencing and actions using rules</a:t>
            </a:r>
          </a:p>
          <a:p>
            <a:pPr lvl="1"/>
            <a:r>
              <a:rPr lang="en-US" altLang="en-US" b="1" dirty="0"/>
              <a:t>Deductive database systems</a:t>
            </a:r>
          </a:p>
          <a:p>
            <a:pPr lvl="2"/>
            <a:r>
              <a:rPr lang="en-US" altLang="en-US" dirty="0"/>
              <a:t>Provide capabilities for defining deduction </a:t>
            </a:r>
            <a:r>
              <a:rPr lang="en-US" altLang="en-US" b="1" dirty="0"/>
              <a:t>rules</a:t>
            </a:r>
            <a:endParaRPr lang="en-US" altLang="en-US" dirty="0"/>
          </a:p>
          <a:p>
            <a:pPr lvl="2"/>
            <a:r>
              <a:rPr lang="en-US" altLang="en-US" dirty="0"/>
              <a:t>Inferencing new information from the stored database facts</a:t>
            </a:r>
          </a:p>
          <a:p>
            <a:pPr lvl="1"/>
            <a:r>
              <a:rPr lang="en-US" altLang="en-US" b="1" dirty="0"/>
              <a:t>Trigger </a:t>
            </a:r>
          </a:p>
          <a:p>
            <a:pPr lvl="2"/>
            <a:r>
              <a:rPr lang="en-US" altLang="en-US" dirty="0"/>
              <a:t>Rule activated by updates to the table</a:t>
            </a:r>
          </a:p>
          <a:p>
            <a:pPr lvl="1"/>
            <a:r>
              <a:rPr lang="en-US" altLang="en-US" b="1" dirty="0"/>
              <a:t>Stored procedures</a:t>
            </a:r>
          </a:p>
          <a:p>
            <a:pPr lvl="2"/>
            <a:r>
              <a:rPr lang="en-US" altLang="en-US" dirty="0"/>
              <a:t>More involved procedures to enforce rules</a:t>
            </a:r>
          </a:p>
          <a:p>
            <a:endParaRPr lang="en-US" altLang="en-US" dirty="0"/>
          </a:p>
          <a:p>
            <a:r>
              <a:rPr lang="en-US" altLang="en-US" dirty="0"/>
              <a:t>Additional implications of using the database approach</a:t>
            </a:r>
          </a:p>
          <a:p>
            <a:pPr lvl="1"/>
            <a:r>
              <a:rPr lang="en-US" altLang="en-US" dirty="0"/>
              <a:t>Reduced application development time</a:t>
            </a:r>
          </a:p>
          <a:p>
            <a:pPr lvl="1"/>
            <a:r>
              <a:rPr lang="en-US" altLang="en-US" dirty="0"/>
              <a:t>Flexibility</a:t>
            </a:r>
          </a:p>
          <a:p>
            <a:pPr lvl="1"/>
            <a:r>
              <a:rPr lang="en-US" altLang="en-US" dirty="0"/>
              <a:t>Availability of up-to-date information</a:t>
            </a:r>
          </a:p>
          <a:p>
            <a:pPr lvl="1"/>
            <a:r>
              <a:rPr lang="en-US" altLang="en-US" dirty="0"/>
              <a:t>Economies of scale</a:t>
            </a:r>
          </a:p>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98</a:t>
            </a:fld>
            <a:endParaRPr lang="en-IN"/>
          </a:p>
        </p:txBody>
      </p:sp>
    </p:spTree>
    <p:extLst>
      <p:ext uri="{BB962C8B-B14F-4D97-AF65-F5344CB8AC3E}">
        <p14:creationId xmlns:p14="http://schemas.microsoft.com/office/powerpoint/2010/main" xmlns="" val="3267847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101</a:t>
            </a:fld>
            <a:endParaRPr lang="en-IN"/>
          </a:p>
        </p:txBody>
      </p:sp>
    </p:spTree>
    <p:extLst>
      <p:ext uri="{BB962C8B-B14F-4D97-AF65-F5344CB8AC3E}">
        <p14:creationId xmlns:p14="http://schemas.microsoft.com/office/powerpoint/2010/main" xmlns="" val="14913988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105</a:t>
            </a:fld>
            <a:endParaRPr lang="en-IN"/>
          </a:p>
        </p:txBody>
      </p:sp>
    </p:spTree>
    <p:extLst>
      <p:ext uri="{BB962C8B-B14F-4D97-AF65-F5344CB8AC3E}">
        <p14:creationId xmlns:p14="http://schemas.microsoft.com/office/powerpoint/2010/main" xmlns="" val="925866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112</a:t>
            </a:fld>
            <a:endParaRPr lang="en-IN"/>
          </a:p>
        </p:txBody>
      </p:sp>
    </p:spTree>
    <p:extLst>
      <p:ext uri="{BB962C8B-B14F-4D97-AF65-F5344CB8AC3E}">
        <p14:creationId xmlns:p14="http://schemas.microsoft.com/office/powerpoint/2010/main" xmlns="" val="3974882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116</a:t>
            </a:fld>
            <a:endParaRPr lang="en-IN"/>
          </a:p>
        </p:txBody>
      </p:sp>
    </p:spTree>
    <p:extLst>
      <p:ext uri="{BB962C8B-B14F-4D97-AF65-F5344CB8AC3E}">
        <p14:creationId xmlns:p14="http://schemas.microsoft.com/office/powerpoint/2010/main" xmlns="" val="1797422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118</a:t>
            </a:fld>
            <a:endParaRPr lang="en-IN"/>
          </a:p>
        </p:txBody>
      </p:sp>
    </p:spTree>
    <p:extLst>
      <p:ext uri="{BB962C8B-B14F-4D97-AF65-F5344CB8AC3E}">
        <p14:creationId xmlns:p14="http://schemas.microsoft.com/office/powerpoint/2010/main" xmlns="" val="2817039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6</a:t>
            </a:fld>
            <a:endParaRPr lang="en-US" altLang="ja-JP" dirty="0"/>
          </a:p>
        </p:txBody>
      </p:sp>
    </p:spTree>
    <p:extLst>
      <p:ext uri="{BB962C8B-B14F-4D97-AF65-F5344CB8AC3E}">
        <p14:creationId xmlns:p14="http://schemas.microsoft.com/office/powerpoint/2010/main" xmlns="" val="2762959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119</a:t>
            </a:fld>
            <a:endParaRPr lang="en-IN"/>
          </a:p>
        </p:txBody>
      </p:sp>
    </p:spTree>
    <p:extLst>
      <p:ext uri="{BB962C8B-B14F-4D97-AF65-F5344CB8AC3E}">
        <p14:creationId xmlns:p14="http://schemas.microsoft.com/office/powerpoint/2010/main" xmlns="" val="1687361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061F1FB-6705-492D-BB5D-56280C8C250C}" type="slidenum">
              <a:rPr lang="en-IN" smtClean="0"/>
              <a:pPr/>
              <a:t>120</a:t>
            </a:fld>
            <a:endParaRPr lang="en-IN"/>
          </a:p>
        </p:txBody>
      </p:sp>
    </p:spTree>
    <p:extLst>
      <p:ext uri="{BB962C8B-B14F-4D97-AF65-F5344CB8AC3E}">
        <p14:creationId xmlns:p14="http://schemas.microsoft.com/office/powerpoint/2010/main" xmlns="" val="3911006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130</a:t>
            </a:fld>
            <a:endParaRPr lang="en-IN"/>
          </a:p>
        </p:txBody>
      </p:sp>
    </p:spTree>
    <p:extLst>
      <p:ext uri="{BB962C8B-B14F-4D97-AF65-F5344CB8AC3E}">
        <p14:creationId xmlns:p14="http://schemas.microsoft.com/office/powerpoint/2010/main" xmlns="" val="3732820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7</a:t>
            </a:fld>
            <a:endParaRPr lang="en-US" altLang="ja-JP" dirty="0"/>
          </a:p>
        </p:txBody>
      </p:sp>
    </p:spTree>
    <p:extLst>
      <p:ext uri="{BB962C8B-B14F-4D97-AF65-F5344CB8AC3E}">
        <p14:creationId xmlns:p14="http://schemas.microsoft.com/office/powerpoint/2010/main" xmlns="" val="2184417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8</a:t>
            </a:fld>
            <a:endParaRPr lang="en-US" altLang="ja-JP" dirty="0"/>
          </a:p>
        </p:txBody>
      </p:sp>
    </p:spTree>
    <p:extLst>
      <p:ext uri="{BB962C8B-B14F-4D97-AF65-F5344CB8AC3E}">
        <p14:creationId xmlns:p14="http://schemas.microsoft.com/office/powerpoint/2010/main" xmlns="" val="165963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061F1FB-6705-492D-BB5D-56280C8C250C}" type="slidenum">
              <a:rPr lang="en-IN" smtClean="0"/>
              <a:pPr/>
              <a:t>9</a:t>
            </a:fld>
            <a:endParaRPr lang="en-IN"/>
          </a:p>
        </p:txBody>
      </p:sp>
    </p:spTree>
    <p:extLst>
      <p:ext uri="{BB962C8B-B14F-4D97-AF65-F5344CB8AC3E}">
        <p14:creationId xmlns:p14="http://schemas.microsoft.com/office/powerpoint/2010/main" xmlns="" val="2006530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10</a:t>
            </a:fld>
            <a:endParaRPr lang="en-US" altLang="ja-JP"/>
          </a:p>
        </p:txBody>
      </p:sp>
    </p:spTree>
    <p:extLst>
      <p:ext uri="{BB962C8B-B14F-4D97-AF65-F5344CB8AC3E}">
        <p14:creationId xmlns:p14="http://schemas.microsoft.com/office/powerpoint/2010/main" xmlns="" val="373257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12</a:t>
            </a:fld>
            <a:endParaRPr lang="en-US" altLang="ja-JP"/>
          </a:p>
        </p:txBody>
      </p:sp>
    </p:spTree>
    <p:extLst>
      <p:ext uri="{BB962C8B-B14F-4D97-AF65-F5344CB8AC3E}">
        <p14:creationId xmlns:p14="http://schemas.microsoft.com/office/powerpoint/2010/main" xmlns="" val="377509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3293133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2496143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829783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xmlns=""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xmlns="" val="1627364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xmlns=""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xmlns="" val="1644807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xmlns=""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xmlns="" val="3580016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3317673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365753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3142121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2469565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2165819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2500929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2769296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C0948C-FF41-44B3-ACFA-04F05C7E7DC3}" type="datetimeFigureOut">
              <a:rPr lang="en-IN" smtClean="0"/>
              <a:pPr/>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97311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0948C-FF41-44B3-ACFA-04F05C7E7DC3}" type="datetimeFigureOut">
              <a:rPr lang="en-IN" smtClean="0"/>
              <a:pPr/>
              <a:t>27-07-2024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A41C3-00AB-4E34-A0F4-F401AEF701AD}" type="slidenum">
              <a:rPr lang="en-IN" smtClean="0"/>
              <a:pPr/>
              <a:t>‹#›</a:t>
            </a:fld>
            <a:endParaRPr lang="en-IN"/>
          </a:p>
        </p:txBody>
      </p:sp>
    </p:spTree>
    <p:extLst>
      <p:ext uri="{BB962C8B-B14F-4D97-AF65-F5344CB8AC3E}">
        <p14:creationId xmlns:p14="http://schemas.microsoft.com/office/powerpoint/2010/main" xmlns="" val="31268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2" Type="http://schemas.openxmlformats.org/officeDocument/2006/relationships/hyperlink" Target="https://it.tn.gov.in/en/ELCOT/e-interventions" TargetMode="Externa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hyperlink" Target="https://www.zoho.com/" TargetMode="External"/><Relationship Id="rId2" Type="http://schemas.openxmlformats.org/officeDocument/2006/relationships/hyperlink" Target="https://www.salesforce.com/" TargetMode="External"/><Relationship Id="rId1" Type="http://schemas.openxmlformats.org/officeDocument/2006/relationships/slideLayout" Target="../slideLayouts/slideLayout14.xml"/><Relationship Id="rId5" Type="http://schemas.openxmlformats.org/officeDocument/2006/relationships/hyperlink" Target="https://www.chetu.com/solutions/crm/salesforce.php" TargetMode="External"/><Relationship Id="rId4" Type="http://schemas.openxmlformats.org/officeDocument/2006/relationships/hyperlink" Target="https://www.hubspot.com/"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3.jpe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customXml" Target="../ink/ink3.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4.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customXml" Target="../ink/ink5.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09852" y="3824696"/>
            <a:ext cx="8341567" cy="1348196"/>
          </a:xfrm>
        </p:spPr>
        <p:txBody>
          <a:bodyPr/>
          <a:lstStyle/>
          <a:p>
            <a:pPr>
              <a:defRPr/>
            </a:pPr>
            <a:r>
              <a:rPr lang="en-US" sz="3200" dirty="0">
                <a:latin typeface="Arial" charset="0"/>
                <a:cs typeface="Arial" charset="0"/>
              </a:rPr>
              <a:t/>
            </a:r>
            <a:br>
              <a:rPr lang="en-US" sz="3200" dirty="0">
                <a:latin typeface="Arial" charset="0"/>
                <a:cs typeface="Arial" charset="0"/>
              </a:rPr>
            </a:br>
            <a:r>
              <a:rPr lang="en-US" sz="3200" dirty="0">
                <a:latin typeface="Arial" charset="0"/>
                <a:cs typeface="Arial" charset="0"/>
              </a:rPr>
              <a:t> </a:t>
            </a:r>
            <a:r>
              <a:rPr lang="en-US" sz="2400" dirty="0">
                <a:latin typeface="Arial" charset="0"/>
                <a:cs typeface="Arial" charset="0"/>
              </a:rPr>
              <a:t>Database Design and Applications</a:t>
            </a:r>
            <a:br>
              <a:rPr lang="en-US" sz="2400" dirty="0">
                <a:latin typeface="Arial" charset="0"/>
                <a:cs typeface="Arial" charset="0"/>
              </a:rPr>
            </a:br>
            <a:r>
              <a:rPr lang="en-US" sz="2000" dirty="0">
                <a:latin typeface="Arial" charset="0"/>
                <a:cs typeface="Arial" charset="0"/>
              </a:rPr>
              <a:t>  </a:t>
            </a:r>
            <a:r>
              <a:rPr lang="en-IN" sz="1800" kern="0" dirty="0">
                <a:effectLst/>
                <a:latin typeface="Times New Roman" panose="02020603050405020304" pitchFamily="18" charset="0"/>
                <a:ea typeface="Calibri" panose="020F0502020204030204" pitchFamily="34" charset="0"/>
              </a:rPr>
              <a:t>CSI ZG518/ SE ZG518/ SS ZG518</a:t>
            </a:r>
            <a:r>
              <a:rPr lang="en-US" sz="2400" b="1" i="0" dirty="0">
                <a:solidFill>
                  <a:srgbClr val="333333"/>
                </a:solidFill>
                <a:effectLst/>
                <a:latin typeface="Helvetica Neue"/>
              </a:rPr>
              <a:t/>
            </a:r>
            <a:br>
              <a:rPr lang="en-US" sz="2400" b="1" i="0" dirty="0">
                <a:solidFill>
                  <a:srgbClr val="333333"/>
                </a:solidFill>
                <a:effectLst/>
                <a:latin typeface="Helvetica Neue"/>
              </a:rPr>
            </a:br>
            <a:r>
              <a:rPr lang="en-US" sz="3200" dirty="0">
                <a:latin typeface="Arial" charset="0"/>
                <a:cs typeface="Arial" charset="0"/>
              </a:rPr>
              <a:t/>
            </a:r>
            <a:br>
              <a:rPr lang="en-US" sz="3200" dirty="0">
                <a:latin typeface="Arial" charset="0"/>
                <a:cs typeface="Arial" charset="0"/>
              </a:rPr>
            </a:br>
            <a:r>
              <a:rPr lang="en-US" sz="3200" dirty="0">
                <a:latin typeface="Arial" charset="0"/>
                <a:cs typeface="Arial" charset="0"/>
              </a:rPr>
              <a:t>                      </a:t>
            </a:r>
            <a:endParaRPr lang="en-US" sz="2400" b="1" dirty="0"/>
          </a:p>
        </p:txBody>
      </p:sp>
      <p:sp>
        <p:nvSpPr>
          <p:cNvPr id="3" name="Content Placeholder 1"/>
          <p:cNvSpPr>
            <a:spLocks noGrp="1"/>
          </p:cNvSpPr>
          <p:nvPr>
            <p:ph sz="quarter" idx="4294967295"/>
          </p:nvPr>
        </p:nvSpPr>
        <p:spPr>
          <a:xfrm>
            <a:off x="3811995" y="5172892"/>
            <a:ext cx="3575050" cy="571500"/>
          </a:xfrm>
          <a:prstGeom prst="rect">
            <a:avLst/>
          </a:prstGeom>
        </p:spPr>
        <p:txBody>
          <a:bodyPr>
            <a:normAutofit fontScale="92500" lnSpcReduction="20000"/>
          </a:bodyPr>
          <a:lstStyle/>
          <a:p>
            <a:pPr eaLnBrk="1" hangingPunct="1">
              <a:spcBef>
                <a:spcPct val="0"/>
              </a:spcBef>
              <a:buFont typeface="Arial" charset="0"/>
              <a:buNone/>
              <a:defRPr/>
            </a:pPr>
            <a:r>
              <a:rPr lang="en-US" sz="2400" b="1" dirty="0" smtClean="0">
                <a:solidFill>
                  <a:srgbClr val="FFFF00"/>
                </a:solidFill>
                <a:latin typeface="Arial" charset="0"/>
                <a:cs typeface="Arial" charset="0"/>
              </a:rPr>
              <a:t>Prof </a:t>
            </a:r>
            <a:r>
              <a:rPr lang="en-US" sz="2400" b="1" dirty="0" err="1" smtClean="0">
                <a:solidFill>
                  <a:srgbClr val="FFFF00"/>
                </a:solidFill>
                <a:latin typeface="Arial" charset="0"/>
                <a:cs typeface="Arial" charset="0"/>
              </a:rPr>
              <a:t>Uma</a:t>
            </a:r>
            <a:r>
              <a:rPr lang="en-US" sz="2400" b="1" dirty="0" smtClean="0">
                <a:solidFill>
                  <a:srgbClr val="FFFF00"/>
                </a:solidFill>
                <a:latin typeface="Arial" charset="0"/>
                <a:cs typeface="Arial" charset="0"/>
              </a:rPr>
              <a:t> </a:t>
            </a:r>
            <a:r>
              <a:rPr lang="en-US" sz="2400" b="1" dirty="0" err="1" smtClean="0">
                <a:solidFill>
                  <a:srgbClr val="FFFF00"/>
                </a:solidFill>
                <a:latin typeface="Arial" charset="0"/>
                <a:cs typeface="Arial" charset="0"/>
              </a:rPr>
              <a:t>Maheswari</a:t>
            </a:r>
            <a:r>
              <a:rPr lang="en-US" sz="2400" b="1" dirty="0" smtClean="0">
                <a:solidFill>
                  <a:srgbClr val="FFFF00"/>
                </a:solidFill>
                <a:latin typeface="Arial" charset="0"/>
                <a:cs typeface="Arial" charset="0"/>
              </a:rPr>
              <a:t> S &amp;</a:t>
            </a:r>
          </a:p>
          <a:p>
            <a:pPr eaLnBrk="1" hangingPunct="1">
              <a:spcBef>
                <a:spcPct val="0"/>
              </a:spcBef>
              <a:buFont typeface="Arial" charset="0"/>
              <a:buNone/>
              <a:defRPr/>
            </a:pPr>
            <a:r>
              <a:rPr lang="en-US" sz="2400" b="1" dirty="0" smtClean="0">
                <a:solidFill>
                  <a:srgbClr val="FFFF00"/>
                </a:solidFill>
                <a:latin typeface="Arial" charset="0"/>
                <a:cs typeface="Arial" charset="0"/>
              </a:rPr>
              <a:t>Prof </a:t>
            </a:r>
            <a:r>
              <a:rPr lang="en-US" sz="2400" b="1" dirty="0" err="1" smtClean="0">
                <a:solidFill>
                  <a:srgbClr val="FFFF00"/>
                </a:solidFill>
                <a:latin typeface="Arial" charset="0"/>
                <a:cs typeface="Arial" charset="0"/>
              </a:rPr>
              <a:t>Manjunath</a:t>
            </a:r>
            <a:r>
              <a:rPr lang="en-US" sz="2400" b="1" dirty="0" smtClean="0">
                <a:solidFill>
                  <a:srgbClr val="FFFF00"/>
                </a:solidFill>
                <a:latin typeface="Arial" charset="0"/>
                <a:cs typeface="Arial" charset="0"/>
              </a:rPr>
              <a:t> N</a:t>
            </a:r>
            <a:endParaRPr lang="en-US" sz="2400" b="1" dirty="0">
              <a:solidFill>
                <a:srgbClr val="FFFF00"/>
              </a:solidFill>
              <a:latin typeface="Arial" charset="0"/>
              <a:cs typeface="Arial" charset="0"/>
            </a:endParaRPr>
          </a:p>
          <a:p>
            <a:pPr eaLnBrk="1" hangingPunct="1">
              <a:spcBef>
                <a:spcPct val="0"/>
              </a:spcBef>
              <a:buFont typeface="Arial" charset="0"/>
              <a:buNone/>
              <a:defRPr/>
            </a:pPr>
            <a:endParaRPr lang="en-US" sz="3200" dirty="0">
              <a:latin typeface="Arial" charset="0"/>
              <a:cs typeface="Arial" charset="0"/>
            </a:endParaRPr>
          </a:p>
        </p:txBody>
      </p:sp>
    </p:spTree>
    <p:extLst>
      <p:ext uri="{BB962C8B-B14F-4D97-AF65-F5344CB8AC3E}">
        <p14:creationId xmlns:p14="http://schemas.microsoft.com/office/powerpoint/2010/main" xmlns="" val="269350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ltLang="en-US" dirty="0">
              <a:solidFill>
                <a:srgbClr val="8A266D"/>
              </a:solidFill>
            </a:endParaRPr>
          </a:p>
          <a:p>
            <a:r>
              <a:rPr lang="en-US" altLang="en-US" dirty="0">
                <a:solidFill>
                  <a:srgbClr val="8A266D"/>
                </a:solidFill>
              </a:rPr>
              <a:t>What is Data ?</a:t>
            </a:r>
          </a:p>
          <a:p>
            <a:endParaRPr lang="en-US" dirty="0"/>
          </a:p>
          <a:p>
            <a:endParaRPr lang="en-US" dirty="0"/>
          </a:p>
        </p:txBody>
      </p:sp>
      <p:sp>
        <p:nvSpPr>
          <p:cNvPr id="4" name="Content Placeholder 2"/>
          <p:cNvSpPr>
            <a:spLocks noGrp="1"/>
          </p:cNvSpPr>
          <p:nvPr>
            <p:ph idx="1"/>
          </p:nvPr>
        </p:nvSpPr>
        <p:spPr>
          <a:xfrm>
            <a:off x="117565" y="1517905"/>
            <a:ext cx="11299371" cy="4804518"/>
          </a:xfrm>
        </p:spPr>
        <p:txBody>
          <a:bodyPr>
            <a:normAutofit lnSpcReduction="10000"/>
          </a:bodyPr>
          <a:lstStyle/>
          <a:p>
            <a:pPr marL="457200" lvl="1" indent="0">
              <a:buNone/>
            </a:pPr>
            <a:r>
              <a:rPr lang="en-US" altLang="en-US" sz="3200" b="1" dirty="0">
                <a:solidFill>
                  <a:schemeClr val="accent1">
                    <a:lumMod val="75000"/>
                  </a:schemeClr>
                </a:solidFill>
              </a:rPr>
              <a:t>A unit of Information  is called </a:t>
            </a:r>
            <a:r>
              <a:rPr lang="en-US" altLang="en-US" sz="3200" b="1" dirty="0">
                <a:solidFill>
                  <a:srgbClr val="FF0000"/>
                </a:solidFill>
              </a:rPr>
              <a:t>DATUM</a:t>
            </a:r>
            <a:r>
              <a:rPr lang="en-US" altLang="en-US" sz="3200" b="1" dirty="0">
                <a:solidFill>
                  <a:schemeClr val="accent1">
                    <a:lumMod val="75000"/>
                  </a:schemeClr>
                </a:solidFill>
              </a:rPr>
              <a:t>  while  </a:t>
            </a:r>
            <a:r>
              <a:rPr lang="en-US" altLang="en-US" sz="3200" b="1" dirty="0">
                <a:solidFill>
                  <a:srgbClr val="CC0066"/>
                </a:solidFill>
              </a:rPr>
              <a:t>DATA</a:t>
            </a:r>
            <a:r>
              <a:rPr lang="en-US" altLang="en-US" sz="3200" b="1" dirty="0">
                <a:solidFill>
                  <a:schemeClr val="accent1">
                    <a:lumMod val="75000"/>
                  </a:schemeClr>
                </a:solidFill>
              </a:rPr>
              <a:t> is plural. So </a:t>
            </a:r>
            <a:r>
              <a:rPr lang="en-US" altLang="en-US" sz="3200" b="1" dirty="0">
                <a:solidFill>
                  <a:srgbClr val="CC0066"/>
                </a:solidFill>
              </a:rPr>
              <a:t>DATA is </a:t>
            </a:r>
          </a:p>
          <a:p>
            <a:pPr lvl="1"/>
            <a:r>
              <a:rPr lang="en-US" altLang="en-US" sz="3200" b="1" dirty="0">
                <a:solidFill>
                  <a:srgbClr val="00B050"/>
                </a:solidFill>
              </a:rPr>
              <a:t>Collection of related data </a:t>
            </a:r>
          </a:p>
          <a:p>
            <a:pPr lvl="1"/>
            <a:r>
              <a:rPr lang="en-IN" sz="3200" b="1" dirty="0">
                <a:solidFill>
                  <a:srgbClr val="00B050"/>
                </a:solidFill>
              </a:rPr>
              <a:t>By data , we mean known facts that can be recorded and that have implicit meaning.</a:t>
            </a:r>
            <a:endParaRPr lang="en-US" altLang="en-US" sz="3200" b="1" dirty="0">
              <a:solidFill>
                <a:srgbClr val="00B050"/>
              </a:solidFill>
            </a:endParaRPr>
          </a:p>
          <a:p>
            <a:pPr lvl="1"/>
            <a:r>
              <a:rPr lang="en-US" altLang="en-US" sz="3200" b="1" dirty="0">
                <a:solidFill>
                  <a:srgbClr val="00B050"/>
                </a:solidFill>
              </a:rPr>
              <a:t>Represents some aspect of the real world</a:t>
            </a:r>
          </a:p>
          <a:p>
            <a:pPr lvl="1"/>
            <a:r>
              <a:rPr lang="en-US" altLang="en-US" sz="3200" b="1" dirty="0">
                <a:solidFill>
                  <a:srgbClr val="00B050"/>
                </a:solidFill>
              </a:rPr>
              <a:t>Logically coherent collection of data with inherent meaning</a:t>
            </a:r>
          </a:p>
          <a:p>
            <a:pPr lvl="1"/>
            <a:r>
              <a:rPr lang="en-US" altLang="en-US" sz="3200" b="1" dirty="0">
                <a:solidFill>
                  <a:srgbClr val="00B050"/>
                </a:solidFill>
              </a:rPr>
              <a:t>Built for a specific purpose</a:t>
            </a:r>
          </a:p>
          <a:p>
            <a:pPr marL="457200" lvl="1" indent="0">
              <a:buNone/>
            </a:pPr>
            <a:endParaRPr lang="en-US" altLang="en-US" dirty="0"/>
          </a:p>
          <a:p>
            <a:pPr marL="0" indent="0">
              <a:buNone/>
            </a:pPr>
            <a:endParaRPr lang="en-US" altLang="en-US" sz="2900" b="1" dirty="0">
              <a:solidFill>
                <a:srgbClr val="CC0066"/>
              </a:solidFill>
              <a:highlight>
                <a:srgbClr val="FFFF00"/>
              </a:highlight>
            </a:endParaRPr>
          </a:p>
        </p:txBody>
      </p:sp>
    </p:spTree>
    <p:extLst>
      <p:ext uri="{BB962C8B-B14F-4D97-AF65-F5344CB8AC3E}">
        <p14:creationId xmlns:p14="http://schemas.microsoft.com/office/powerpoint/2010/main" xmlns="" val="39373754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1461750" cy="4926012"/>
          </a:xfrm>
        </p:spPr>
        <p:txBody>
          <a:bodyPr>
            <a:normAutofit fontScale="92500" lnSpcReduction="10000"/>
          </a:bodyPr>
          <a:lstStyle/>
          <a:p>
            <a:r>
              <a:rPr lang="en-IN" dirty="0">
                <a:latin typeface="CMR10"/>
              </a:rPr>
              <a:t> </a:t>
            </a:r>
            <a:r>
              <a:rPr lang="en-IN" sz="2200" b="1" dirty="0">
                <a:solidFill>
                  <a:srgbClr val="00B050"/>
                </a:solidFill>
                <a:latin typeface="CMR10"/>
              </a:rPr>
              <a:t>These packages identify a set of common tasks (e.g., inventory management, human resources planning, financial analysis) encountered by a large number of organizations and provide a general application layer to carry out these tasks. </a:t>
            </a:r>
          </a:p>
          <a:p>
            <a:endParaRPr lang="en-IN" sz="2200" dirty="0">
              <a:latin typeface="CMR10"/>
            </a:endParaRPr>
          </a:p>
          <a:p>
            <a:r>
              <a:rPr lang="en-IN" sz="2200" b="1" dirty="0">
                <a:solidFill>
                  <a:schemeClr val="accent1">
                    <a:lumMod val="50000"/>
                  </a:schemeClr>
                </a:solidFill>
                <a:latin typeface="CMR10"/>
              </a:rPr>
              <a:t>The data is stored in a relational DBMS, and the application layer can be customized to different companies, leading to lower overall costs for the </a:t>
            </a:r>
            <a:r>
              <a:rPr lang="en-IN" sz="2200" b="1" dirty="0">
                <a:solidFill>
                  <a:schemeClr val="accent1">
                    <a:lumMod val="50000"/>
                  </a:schemeClr>
                </a:solidFill>
              </a:rPr>
              <a:t>companies, compared to the cost of building the application layer from scratch.</a:t>
            </a:r>
          </a:p>
          <a:p>
            <a:endParaRPr lang="en-US" altLang="en-US" sz="2200" dirty="0"/>
          </a:p>
          <a:p>
            <a:r>
              <a:rPr lang="en-US" altLang="en-US" sz="2200" b="1" dirty="0">
                <a:solidFill>
                  <a:srgbClr val="8A266D"/>
                </a:solidFill>
              </a:rPr>
              <a:t>Extending database capabilities for new applications</a:t>
            </a:r>
          </a:p>
          <a:p>
            <a:pPr lvl="1"/>
            <a:r>
              <a:rPr lang="en-US" altLang="en-US" sz="2200" b="1" dirty="0">
                <a:solidFill>
                  <a:srgbClr val="8A266D"/>
                </a:solidFill>
              </a:rPr>
              <a:t>Extensions to better support specialized requirements for applications</a:t>
            </a:r>
          </a:p>
          <a:p>
            <a:pPr lvl="1"/>
            <a:r>
              <a:rPr lang="en-US" altLang="en-US" sz="2200" b="1" dirty="0">
                <a:solidFill>
                  <a:srgbClr val="8A266D"/>
                </a:solidFill>
              </a:rPr>
              <a:t>Enterprise resource planning (ERP)</a:t>
            </a:r>
          </a:p>
          <a:p>
            <a:pPr lvl="1"/>
            <a:r>
              <a:rPr lang="en-US" altLang="en-US" sz="2200" b="1" dirty="0">
                <a:solidFill>
                  <a:srgbClr val="8A266D"/>
                </a:solidFill>
              </a:rPr>
              <a:t>Customer relationship management (CRM)</a:t>
            </a:r>
          </a:p>
          <a:p>
            <a:r>
              <a:rPr lang="en-US" altLang="en-US" sz="2200" b="1" dirty="0">
                <a:solidFill>
                  <a:srgbClr val="8A266D"/>
                </a:solidFill>
              </a:rPr>
              <a:t>Databases versus information retrieval</a:t>
            </a:r>
          </a:p>
          <a:p>
            <a:pPr lvl="1"/>
            <a:r>
              <a:rPr lang="en-US" altLang="en-US" sz="2200" b="1" dirty="0">
                <a:solidFill>
                  <a:srgbClr val="8A266D"/>
                </a:solidFill>
              </a:rPr>
              <a:t>Information retrieval (IR)</a:t>
            </a:r>
          </a:p>
          <a:p>
            <a:pPr lvl="2"/>
            <a:r>
              <a:rPr lang="en-US" altLang="en-US" sz="2200" b="1" dirty="0">
                <a:solidFill>
                  <a:srgbClr val="8A266D"/>
                </a:solidFill>
              </a:rPr>
              <a:t>Deals with books, manuscripts, and various forms of library-based articles</a:t>
            </a:r>
          </a:p>
          <a:p>
            <a:endParaRPr lang="en-IN" dirty="0"/>
          </a:p>
        </p:txBody>
      </p:sp>
      <p:sp>
        <p:nvSpPr>
          <p:cNvPr id="3" name="Content Placeholder 2"/>
          <p:cNvSpPr>
            <a:spLocks noGrp="1"/>
          </p:cNvSpPr>
          <p:nvPr>
            <p:ph sz="quarter" idx="10"/>
          </p:nvPr>
        </p:nvSpPr>
        <p:spPr/>
        <p:txBody>
          <a:bodyPr/>
          <a:lstStyle/>
          <a:p>
            <a:r>
              <a:rPr lang="en-IN" dirty="0">
                <a:solidFill>
                  <a:srgbClr val="CC0066"/>
                </a:solidFill>
                <a:latin typeface="CMR10"/>
              </a:rPr>
              <a:t>WHAT IS ERP OR CRM ?</a:t>
            </a:r>
          </a:p>
          <a:p>
            <a:endParaRPr lang="en-IN" dirty="0"/>
          </a:p>
        </p:txBody>
      </p:sp>
    </p:spTree>
    <p:extLst>
      <p:ext uri="{BB962C8B-B14F-4D97-AF65-F5344CB8AC3E}">
        <p14:creationId xmlns:p14="http://schemas.microsoft.com/office/powerpoint/2010/main" xmlns="" val="1308896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4B5953B-4168-4473-A3C9-E435327C51A8}"/>
              </a:ext>
            </a:extLst>
          </p:cNvPr>
          <p:cNvSpPr>
            <a:spLocks noGrp="1"/>
          </p:cNvSpPr>
          <p:nvPr>
            <p:ph sz="quarter" idx="10"/>
          </p:nvPr>
        </p:nvSpPr>
        <p:spPr/>
        <p:txBody>
          <a:bodyPr/>
          <a:lstStyle/>
          <a:p>
            <a:r>
              <a:rPr lang="en-IN" dirty="0">
                <a:solidFill>
                  <a:srgbClr val="00B0F0"/>
                </a:solidFill>
              </a:rPr>
              <a:t>ERP</a:t>
            </a:r>
          </a:p>
        </p:txBody>
      </p:sp>
      <p:sp>
        <p:nvSpPr>
          <p:cNvPr id="6" name="Rectangle 5">
            <a:extLst>
              <a:ext uri="{FF2B5EF4-FFF2-40B4-BE49-F238E27FC236}">
                <a16:creationId xmlns:a16="http://schemas.microsoft.com/office/drawing/2014/main" xmlns="" id="{698FC88C-02BD-4FDD-80CD-BBE8B4869A03}"/>
              </a:ext>
            </a:extLst>
          </p:cNvPr>
          <p:cNvSpPr/>
          <p:nvPr/>
        </p:nvSpPr>
        <p:spPr>
          <a:xfrm>
            <a:off x="4485074" y="1516919"/>
            <a:ext cx="6839418" cy="1200329"/>
          </a:xfrm>
          <a:prstGeom prst="rect">
            <a:avLst/>
          </a:prstGeom>
        </p:spPr>
        <p:txBody>
          <a:bodyPr wrap="square">
            <a:spAutoFit/>
          </a:bodyPr>
          <a:lstStyle/>
          <a:p>
            <a:r>
              <a:rPr lang="en-IN" b="1" dirty="0">
                <a:solidFill>
                  <a:srgbClr val="222222"/>
                </a:solidFill>
                <a:latin typeface="arial" panose="020B0604020202020204" pitchFamily="34" charset="0"/>
              </a:rPr>
              <a:t>ERP</a:t>
            </a:r>
            <a:r>
              <a:rPr lang="en-IN" dirty="0">
                <a:solidFill>
                  <a:srgbClr val="222222"/>
                </a:solidFill>
                <a:latin typeface="arial" panose="020B0604020202020204" pitchFamily="34" charset="0"/>
              </a:rPr>
              <a:t> applications are most commonly deployed in a distributed and often widely dispersed manner. </a:t>
            </a:r>
            <a:r>
              <a:rPr lang="en-IN" dirty="0">
                <a:solidFill>
                  <a:srgbClr val="222222"/>
                </a:solidFill>
                <a:highlight>
                  <a:srgbClr val="FFFF00"/>
                </a:highlight>
                <a:latin typeface="arial" panose="020B0604020202020204" pitchFamily="34" charset="0"/>
              </a:rPr>
              <a:t>While the servers may be centralized, the clients are usually spread to multiple locations throughout the enterprise.</a:t>
            </a:r>
            <a:endParaRPr lang="en-IN" dirty="0">
              <a:highlight>
                <a:srgbClr val="FFFF00"/>
              </a:highlight>
            </a:endParaRPr>
          </a:p>
        </p:txBody>
      </p:sp>
      <p:pic>
        <p:nvPicPr>
          <p:cNvPr id="8" name="Content Placeholder 4">
            <a:extLst>
              <a:ext uri="{FF2B5EF4-FFF2-40B4-BE49-F238E27FC236}">
                <a16:creationId xmlns:a16="http://schemas.microsoft.com/office/drawing/2014/main" xmlns="" id="{1B6567F9-151F-440F-BF33-DA8A4FD01B25}"/>
              </a:ext>
            </a:extLst>
          </p:cNvPr>
          <p:cNvPicPr>
            <a:picLocks noChangeAspect="1"/>
          </p:cNvPicPr>
          <p:nvPr/>
        </p:nvPicPr>
        <p:blipFill>
          <a:blip r:embed="rId3"/>
          <a:stretch>
            <a:fillRect/>
          </a:stretch>
        </p:blipFill>
        <p:spPr>
          <a:xfrm>
            <a:off x="5144428" y="2994247"/>
            <a:ext cx="6839418" cy="3332356"/>
          </a:xfrm>
          <a:prstGeom prst="rect">
            <a:avLst/>
          </a:prstGeom>
        </p:spPr>
      </p:pic>
      <p:sp>
        <p:nvSpPr>
          <p:cNvPr id="9" name="TextBox 8">
            <a:extLst>
              <a:ext uri="{FF2B5EF4-FFF2-40B4-BE49-F238E27FC236}">
                <a16:creationId xmlns:a16="http://schemas.microsoft.com/office/drawing/2014/main" xmlns="" id="{09EB6B3B-2F61-48E9-AE60-1C8EDBE47360}"/>
              </a:ext>
            </a:extLst>
          </p:cNvPr>
          <p:cNvSpPr txBox="1"/>
          <p:nvPr/>
        </p:nvSpPr>
        <p:spPr>
          <a:xfrm>
            <a:off x="526896" y="4922793"/>
            <a:ext cx="4617532" cy="1384995"/>
          </a:xfrm>
          <a:prstGeom prst="rect">
            <a:avLst/>
          </a:prstGeom>
          <a:noFill/>
        </p:spPr>
        <p:txBody>
          <a:bodyPr wrap="square">
            <a:spAutoFit/>
          </a:bodyPr>
          <a:lstStyle/>
          <a:p>
            <a:r>
              <a:rPr lang="en-US" sz="1400" b="0" i="0" dirty="0">
                <a:solidFill>
                  <a:srgbClr val="202124"/>
                </a:solidFill>
                <a:effectLst/>
                <a:latin typeface="arial" panose="020B0604020202020204" pitchFamily="34" charset="0"/>
              </a:rPr>
              <a:t>Enterprise Resource Planning software can be used to automate and simplify individual activities across a business or organization, such as </a:t>
            </a:r>
            <a:r>
              <a:rPr lang="en-US" sz="1400" b="1" i="0" dirty="0">
                <a:solidFill>
                  <a:srgbClr val="202124"/>
                </a:solidFill>
                <a:effectLst/>
                <a:latin typeface="arial" panose="020B0604020202020204" pitchFamily="34" charset="0"/>
              </a:rPr>
              <a:t>accounting and procurement, project management, customer relationship management, risk management, compliance, and supply chain operations</a:t>
            </a:r>
            <a:r>
              <a:rPr lang="en-US" sz="1400" b="0" i="0" dirty="0">
                <a:solidFill>
                  <a:srgbClr val="202124"/>
                </a:solidFill>
                <a:effectLst/>
                <a:latin typeface="arial" panose="020B0604020202020204" pitchFamily="34" charset="0"/>
              </a:rPr>
              <a:t>.</a:t>
            </a:r>
            <a:endParaRPr lang="en-US" sz="1400" dirty="0"/>
          </a:p>
        </p:txBody>
      </p:sp>
      <p:pic>
        <p:nvPicPr>
          <p:cNvPr id="13" name="Picture 12">
            <a:extLst>
              <a:ext uri="{FF2B5EF4-FFF2-40B4-BE49-F238E27FC236}">
                <a16:creationId xmlns:a16="http://schemas.microsoft.com/office/drawing/2014/main" xmlns="" id="{BBC4F46D-094C-4A0F-A525-D3B9AB045C04}"/>
              </a:ext>
            </a:extLst>
          </p:cNvPr>
          <p:cNvPicPr>
            <a:picLocks noChangeAspect="1"/>
          </p:cNvPicPr>
          <p:nvPr/>
        </p:nvPicPr>
        <p:blipFill>
          <a:blip r:embed="rId4"/>
          <a:stretch>
            <a:fillRect/>
          </a:stretch>
        </p:blipFill>
        <p:spPr>
          <a:xfrm>
            <a:off x="770479" y="1476280"/>
            <a:ext cx="3233157" cy="3446513"/>
          </a:xfrm>
          <a:prstGeom prst="rect">
            <a:avLst/>
          </a:prstGeom>
        </p:spPr>
      </p:pic>
    </p:spTree>
    <p:extLst>
      <p:ext uri="{BB962C8B-B14F-4D97-AF65-F5344CB8AC3E}">
        <p14:creationId xmlns:p14="http://schemas.microsoft.com/office/powerpoint/2010/main" xmlns="" val="3322473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3A4BDD-67DC-4354-812C-0DE392FA96AE}"/>
              </a:ext>
            </a:extLst>
          </p:cNvPr>
          <p:cNvSpPr>
            <a:spLocks noGrp="1"/>
          </p:cNvSpPr>
          <p:nvPr>
            <p:ph sz="quarter" idx="10"/>
          </p:nvPr>
        </p:nvSpPr>
        <p:spPr/>
        <p:txBody>
          <a:bodyPr/>
          <a:lstStyle/>
          <a:p>
            <a:r>
              <a:rPr lang="en-IN" dirty="0"/>
              <a:t>ERP systems</a:t>
            </a:r>
            <a:endParaRPr lang="en-US" dirty="0"/>
          </a:p>
        </p:txBody>
      </p:sp>
      <p:sp>
        <p:nvSpPr>
          <p:cNvPr id="7" name="TextBox 6">
            <a:extLst>
              <a:ext uri="{FF2B5EF4-FFF2-40B4-BE49-F238E27FC236}">
                <a16:creationId xmlns:a16="http://schemas.microsoft.com/office/drawing/2014/main" xmlns="" id="{B952C822-7812-40C5-A50D-F0EB7F07FC8C}"/>
              </a:ext>
            </a:extLst>
          </p:cNvPr>
          <p:cNvSpPr txBox="1"/>
          <p:nvPr/>
        </p:nvSpPr>
        <p:spPr>
          <a:xfrm>
            <a:off x="1086005" y="1813172"/>
            <a:ext cx="4879897" cy="4739759"/>
          </a:xfrm>
          <a:prstGeom prst="rect">
            <a:avLst/>
          </a:prstGeom>
          <a:noFill/>
        </p:spPr>
        <p:txBody>
          <a:bodyPr wrap="square">
            <a:spAutoFit/>
          </a:bodyPr>
          <a:lstStyle/>
          <a:p>
            <a:pPr algn="l"/>
            <a:r>
              <a:rPr lang="en-US" sz="1400" b="1" i="0" dirty="0">
                <a:solidFill>
                  <a:srgbClr val="0A0A0A"/>
                </a:solidFill>
                <a:effectLst/>
                <a:latin typeface="IBM Plex Sans" panose="020B0604020202020204" pitchFamily="34" charset="0"/>
              </a:rPr>
              <a:t>SAP</a:t>
            </a:r>
          </a:p>
          <a:p>
            <a:pPr algn="l"/>
            <a:r>
              <a:rPr lang="en-US" sz="1400" dirty="0">
                <a:solidFill>
                  <a:srgbClr val="0A0A0A"/>
                </a:solidFill>
                <a:effectLst/>
              </a:rPr>
              <a:t>SAP has multiple ERP offerings – By Design, Manufacturing, and Business One.</a:t>
            </a:r>
          </a:p>
          <a:p>
            <a:pPr algn="l"/>
            <a:endParaRPr lang="en-US" sz="1400" dirty="0">
              <a:solidFill>
                <a:srgbClr val="0A0A0A"/>
              </a:solidFill>
              <a:effectLst/>
            </a:endParaRPr>
          </a:p>
          <a:p>
            <a:pPr algn="l"/>
            <a:r>
              <a:rPr lang="en-US" sz="1400" b="1" i="0" dirty="0">
                <a:solidFill>
                  <a:srgbClr val="0A0A0A"/>
                </a:solidFill>
                <a:effectLst/>
                <a:latin typeface="IBM Plex Sans" panose="020B0503050203000203" pitchFamily="34" charset="0"/>
              </a:rPr>
              <a:t>Sage</a:t>
            </a:r>
          </a:p>
          <a:p>
            <a:pPr algn="l"/>
            <a:r>
              <a:rPr lang="en-US" sz="1400" dirty="0">
                <a:solidFill>
                  <a:srgbClr val="0A0A0A"/>
                </a:solidFill>
                <a:effectLst/>
              </a:rPr>
              <a:t>Aimed at firms in manufacturing, distribution and services, Sage offers a suite of products providing a range of key ERP tools.</a:t>
            </a:r>
          </a:p>
          <a:p>
            <a:pPr algn="l"/>
            <a:endParaRPr lang="en-US" sz="1400" b="1" i="0" dirty="0">
              <a:solidFill>
                <a:srgbClr val="0A0A0A"/>
              </a:solidFill>
              <a:effectLst/>
              <a:latin typeface="IBM Plex Sans" panose="020B0503050203000203" pitchFamily="34" charset="0"/>
            </a:endParaRPr>
          </a:p>
          <a:p>
            <a:pPr algn="l"/>
            <a:r>
              <a:rPr lang="en-US" sz="1400" b="1" i="0" dirty="0">
                <a:solidFill>
                  <a:srgbClr val="0A0A0A"/>
                </a:solidFill>
                <a:effectLst/>
                <a:latin typeface="IBM Plex Sans" panose="020B0503050203000203" pitchFamily="34" charset="0"/>
              </a:rPr>
              <a:t>Microsoft Dynamics</a:t>
            </a:r>
          </a:p>
          <a:p>
            <a:pPr algn="l"/>
            <a:r>
              <a:rPr lang="en-US" sz="1400" dirty="0">
                <a:solidFill>
                  <a:srgbClr val="0A0A0A"/>
                </a:solidFill>
                <a:effectLst/>
              </a:rPr>
              <a:t>This has developed into a full suite of ERP products, and now includes applications for, amongst other things, financial management, human resources, and supply chain management.</a:t>
            </a:r>
          </a:p>
          <a:p>
            <a:pPr algn="l"/>
            <a:endParaRPr lang="en-US" sz="1400" b="1" i="0" dirty="0">
              <a:solidFill>
                <a:srgbClr val="0A0A0A"/>
              </a:solidFill>
              <a:effectLst/>
              <a:latin typeface="IBM Plex Sans" panose="020B0503050203000203" pitchFamily="34" charset="0"/>
            </a:endParaRPr>
          </a:p>
          <a:p>
            <a:pPr algn="l"/>
            <a:endParaRPr lang="en-US" sz="1400" b="1" dirty="0">
              <a:solidFill>
                <a:srgbClr val="0A0A0A"/>
              </a:solidFill>
              <a:latin typeface="IBM Plex Sans" panose="020B0503050203000203" pitchFamily="34" charset="0"/>
            </a:endParaRPr>
          </a:p>
          <a:p>
            <a:pPr algn="l"/>
            <a:r>
              <a:rPr lang="en-US" sz="1400" b="1" i="0" dirty="0">
                <a:solidFill>
                  <a:srgbClr val="0A0A0A"/>
                </a:solidFill>
                <a:effectLst/>
                <a:latin typeface="IBM Plex Sans" panose="020B0503050203000203" pitchFamily="34" charset="0"/>
              </a:rPr>
              <a:t>Salesforce.com</a:t>
            </a:r>
          </a:p>
          <a:p>
            <a:pPr algn="l"/>
            <a:r>
              <a:rPr lang="en-US" sz="1400" dirty="0">
                <a:solidFill>
                  <a:srgbClr val="0A0A0A"/>
                </a:solidFill>
                <a:effectLst/>
              </a:rPr>
              <a:t>Salesforce.com is one the biggest names in ERP and customer relationship management (CRM) solutions, which can be used across a variety of sectors. The firm offers a range of products depending on a businesses’ size and sector.</a:t>
            </a:r>
          </a:p>
          <a:p>
            <a:pPr algn="l"/>
            <a:endParaRPr lang="en-US" dirty="0">
              <a:solidFill>
                <a:srgbClr val="0A0A0A"/>
              </a:solidFill>
              <a:effectLst/>
            </a:endParaRPr>
          </a:p>
          <a:p>
            <a:pPr algn="l"/>
            <a:endParaRPr lang="en-US" dirty="0">
              <a:solidFill>
                <a:srgbClr val="0A0A0A"/>
              </a:solidFill>
              <a:effectLst/>
            </a:endParaRPr>
          </a:p>
        </p:txBody>
      </p:sp>
      <p:sp>
        <p:nvSpPr>
          <p:cNvPr id="11" name="TextBox 10">
            <a:extLst>
              <a:ext uri="{FF2B5EF4-FFF2-40B4-BE49-F238E27FC236}">
                <a16:creationId xmlns:a16="http://schemas.microsoft.com/office/drawing/2014/main" xmlns="" id="{07110EC6-B164-43C7-9080-E4F8160A6543}"/>
              </a:ext>
            </a:extLst>
          </p:cNvPr>
          <p:cNvSpPr txBox="1"/>
          <p:nvPr/>
        </p:nvSpPr>
        <p:spPr>
          <a:xfrm>
            <a:off x="6226099" y="1667328"/>
            <a:ext cx="5872973" cy="2308324"/>
          </a:xfrm>
          <a:prstGeom prst="rect">
            <a:avLst/>
          </a:prstGeom>
          <a:noFill/>
        </p:spPr>
        <p:txBody>
          <a:bodyPr wrap="square">
            <a:spAutoFit/>
          </a:bodyPr>
          <a:lstStyle/>
          <a:p>
            <a:r>
              <a:rPr lang="en-US" b="0" i="0" dirty="0">
                <a:effectLst/>
                <a:latin typeface="Source Serif Pro" panose="020B0604020202020204" pitchFamily="18" charset="0"/>
              </a:rPr>
              <a:t>What are the resources?</a:t>
            </a:r>
          </a:p>
          <a:p>
            <a:r>
              <a:rPr lang="en-US" b="0" i="0" dirty="0">
                <a:effectLst/>
                <a:latin typeface="Source Serif Pro" panose="020B0604020202020204" pitchFamily="18" charset="0"/>
              </a:rPr>
              <a:t>money, human resources, machinery, land, telecom spectrum, oil fields, coal mines licenses </a:t>
            </a:r>
            <a:r>
              <a:rPr lang="en-US" b="0" i="0" dirty="0" err="1">
                <a:effectLst/>
                <a:latin typeface="Source Serif Pro" panose="020B0604020202020204" pitchFamily="18" charset="0"/>
              </a:rPr>
              <a:t>etc</a:t>
            </a:r>
            <a:endParaRPr lang="en-US" b="0" i="0" dirty="0">
              <a:effectLst/>
              <a:latin typeface="Source Serif Pro" panose="020B0604020202020204" pitchFamily="18" charset="0"/>
            </a:endParaRPr>
          </a:p>
          <a:p>
            <a:endParaRPr lang="en-US" dirty="0">
              <a:latin typeface="Source Serif Pro" panose="020B0604020202020204" pitchFamily="18" charset="0"/>
            </a:endParaRPr>
          </a:p>
          <a:p>
            <a:r>
              <a:rPr lang="en-US" dirty="0">
                <a:latin typeface="Source Serif Pro" panose="020B0604020202020204" pitchFamily="18" charset="0"/>
              </a:rPr>
              <a:t>e-governance</a:t>
            </a:r>
          </a:p>
          <a:p>
            <a:r>
              <a:rPr lang="en-US" dirty="0">
                <a:latin typeface="Source Serif Pro" panose="020B0604020202020204" pitchFamily="18" charset="0"/>
              </a:rPr>
              <a:t>E-seva</a:t>
            </a:r>
          </a:p>
          <a:p>
            <a:r>
              <a:rPr lang="en-US" dirty="0">
                <a:latin typeface="Source Serif Pro" panose="020B0604020202020204" pitchFamily="18" charset="0"/>
              </a:rPr>
              <a:t>ELCOT   </a:t>
            </a:r>
            <a:r>
              <a:rPr lang="en-US" dirty="0">
                <a:latin typeface="Source Serif Pro" panose="020B0604020202020204" pitchFamily="18" charset="0"/>
                <a:hlinkClick r:id="rId2"/>
              </a:rPr>
              <a:t>https://it.tn.gov.in/en/ELCOT/e-interventions</a:t>
            </a:r>
            <a:endParaRPr lang="en-US" dirty="0">
              <a:latin typeface="Source Serif Pro" panose="020B0604020202020204" pitchFamily="18" charset="0"/>
            </a:endParaRPr>
          </a:p>
          <a:p>
            <a:endParaRPr lang="en-US" dirty="0"/>
          </a:p>
        </p:txBody>
      </p:sp>
    </p:spTree>
    <p:extLst>
      <p:ext uri="{BB962C8B-B14F-4D97-AF65-F5344CB8AC3E}">
        <p14:creationId xmlns:p14="http://schemas.microsoft.com/office/powerpoint/2010/main" xmlns="" val="6312235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670144F-D484-4328-B7AD-D82C397895BD}"/>
              </a:ext>
            </a:extLst>
          </p:cNvPr>
          <p:cNvSpPr>
            <a:spLocks noGrp="1"/>
          </p:cNvSpPr>
          <p:nvPr>
            <p:ph idx="1"/>
          </p:nvPr>
        </p:nvSpPr>
        <p:spPr>
          <a:xfrm>
            <a:off x="147755" y="1440973"/>
            <a:ext cx="4775200" cy="4525963"/>
          </a:xfrm>
        </p:spPr>
        <p:txBody>
          <a:bodyPr/>
          <a:lstStyle/>
          <a:p>
            <a:r>
              <a:rPr lang="en-IN" b="1" dirty="0"/>
              <a:t>Customer Relationship Management</a:t>
            </a:r>
            <a:r>
              <a:rPr lang="en-IN" dirty="0"/>
              <a:t>(</a:t>
            </a:r>
            <a:r>
              <a:rPr lang="en-IN" b="1" dirty="0"/>
              <a:t>CRM</a:t>
            </a:r>
            <a:r>
              <a:rPr lang="en-IN" dirty="0"/>
              <a:t>) is a business strategy to acquire and manage the most valuable customer relationships. </a:t>
            </a:r>
            <a:r>
              <a:rPr lang="en-IN" b="1" dirty="0"/>
              <a:t>CRM</a:t>
            </a:r>
            <a:r>
              <a:rPr lang="en-IN" dirty="0"/>
              <a:t> requires a customer-centric business philosophy and </a:t>
            </a:r>
            <a:r>
              <a:rPr lang="en-IN" dirty="0">
                <a:highlight>
                  <a:srgbClr val="FFFF00"/>
                </a:highlight>
              </a:rPr>
              <a:t>culture to support effective marketing, sales and service processes.</a:t>
            </a:r>
          </a:p>
        </p:txBody>
      </p:sp>
      <p:sp>
        <p:nvSpPr>
          <p:cNvPr id="3" name="Content Placeholder 2">
            <a:extLst>
              <a:ext uri="{FF2B5EF4-FFF2-40B4-BE49-F238E27FC236}">
                <a16:creationId xmlns:a16="http://schemas.microsoft.com/office/drawing/2014/main" xmlns="" id="{B7A09B58-FAE6-4BDC-A5F8-D2698E57DF3C}"/>
              </a:ext>
            </a:extLst>
          </p:cNvPr>
          <p:cNvSpPr>
            <a:spLocks noGrp="1"/>
          </p:cNvSpPr>
          <p:nvPr>
            <p:ph sz="quarter" idx="10"/>
          </p:nvPr>
        </p:nvSpPr>
        <p:spPr/>
        <p:txBody>
          <a:bodyPr/>
          <a:lstStyle/>
          <a:p>
            <a:r>
              <a:rPr lang="en-IN" dirty="0"/>
              <a:t>CRM</a:t>
            </a:r>
          </a:p>
        </p:txBody>
      </p:sp>
      <p:pic>
        <p:nvPicPr>
          <p:cNvPr id="4" name="Picture 3">
            <a:extLst>
              <a:ext uri="{FF2B5EF4-FFF2-40B4-BE49-F238E27FC236}">
                <a16:creationId xmlns:a16="http://schemas.microsoft.com/office/drawing/2014/main" xmlns="" id="{52B7C86A-3EED-4710-9AC8-E2D4145764A1}"/>
              </a:ext>
            </a:extLst>
          </p:cNvPr>
          <p:cNvPicPr>
            <a:picLocks noChangeAspect="1"/>
          </p:cNvPicPr>
          <p:nvPr/>
        </p:nvPicPr>
        <p:blipFill>
          <a:blip r:embed="rId2"/>
          <a:stretch>
            <a:fillRect/>
          </a:stretch>
        </p:blipFill>
        <p:spPr>
          <a:xfrm>
            <a:off x="5627809" y="1781176"/>
            <a:ext cx="5391150" cy="4238625"/>
          </a:xfrm>
          <a:prstGeom prst="rect">
            <a:avLst/>
          </a:prstGeom>
        </p:spPr>
      </p:pic>
      <p:sp>
        <p:nvSpPr>
          <p:cNvPr id="5" name="TextBox 4">
            <a:extLst>
              <a:ext uri="{FF2B5EF4-FFF2-40B4-BE49-F238E27FC236}">
                <a16:creationId xmlns:a16="http://schemas.microsoft.com/office/drawing/2014/main" xmlns="" id="{39A3FB4E-01F7-D4D6-DB1F-2B3F164E9F5A}"/>
              </a:ext>
            </a:extLst>
          </p:cNvPr>
          <p:cNvSpPr txBox="1"/>
          <p:nvPr/>
        </p:nvSpPr>
        <p:spPr>
          <a:xfrm>
            <a:off x="147755" y="5228272"/>
            <a:ext cx="5391150" cy="1477328"/>
          </a:xfrm>
          <a:prstGeom prst="rect">
            <a:avLst/>
          </a:prstGeom>
          <a:noFill/>
        </p:spPr>
        <p:txBody>
          <a:bodyPr wrap="square">
            <a:spAutoFit/>
          </a:bodyPr>
          <a:lstStyle/>
          <a:p>
            <a:r>
              <a:rPr lang="en-US" b="1" i="0" dirty="0">
                <a:solidFill>
                  <a:srgbClr val="5E5E5E"/>
                </a:solidFill>
                <a:effectLst/>
                <a:latin typeface="Lato" panose="020F0502020204030203" pitchFamily="34" charset="0"/>
              </a:rPr>
              <a:t>CRM system</a:t>
            </a:r>
            <a:r>
              <a:rPr lang="en-US" b="0" i="0" dirty="0">
                <a:solidFill>
                  <a:srgbClr val="5E5E5E"/>
                </a:solidFill>
                <a:effectLst/>
                <a:latin typeface="Lato" panose="020F0502020204030203" pitchFamily="34" charset="0"/>
              </a:rPr>
              <a:t> stores the history of the relationship between seller and customer. Brands optimize employee performance, implement new marketing tools, improve service levels, and drive revenue growth based on this data.</a:t>
            </a:r>
            <a:endParaRPr lang="en-US" dirty="0"/>
          </a:p>
        </p:txBody>
      </p:sp>
    </p:spTree>
    <p:extLst>
      <p:ext uri="{BB962C8B-B14F-4D97-AF65-F5344CB8AC3E}">
        <p14:creationId xmlns:p14="http://schemas.microsoft.com/office/powerpoint/2010/main" xmlns="" val="17693218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E17DE64-0A45-B8DF-A2CA-4C27DF601942}"/>
              </a:ext>
            </a:extLst>
          </p:cNvPr>
          <p:cNvSpPr>
            <a:spLocks noGrp="1"/>
          </p:cNvSpPr>
          <p:nvPr>
            <p:ph idx="1"/>
          </p:nvPr>
        </p:nvSpPr>
        <p:spPr>
          <a:xfrm>
            <a:off x="6096000" y="4346182"/>
            <a:ext cx="3161990" cy="1505840"/>
          </a:xfrm>
        </p:spPr>
        <p:txBody>
          <a:bodyPr>
            <a:normAutofit fontScale="92500"/>
          </a:bodyPr>
          <a:lstStyle/>
          <a:p>
            <a:r>
              <a:rPr lang="en-US" b="1" i="0" u="none" strike="noStrike" dirty="0">
                <a:solidFill>
                  <a:srgbClr val="5E5E5E"/>
                </a:solidFill>
                <a:effectLst/>
                <a:latin typeface="Lato" panose="020F0502020204030203" pitchFamily="34" charset="0"/>
                <a:hlinkClick r:id="rId2"/>
              </a:rPr>
              <a:t>Salesforce Sales Cloud</a:t>
            </a:r>
            <a:endParaRPr lang="en-US" b="1" i="0" dirty="0">
              <a:solidFill>
                <a:srgbClr val="111111"/>
              </a:solidFill>
              <a:effectLst/>
              <a:latin typeface="Lato" panose="020F0502020204030203" pitchFamily="34" charset="0"/>
            </a:endParaRPr>
          </a:p>
          <a:p>
            <a:r>
              <a:rPr lang="en-US" b="1" i="0" u="none" strike="noStrike" dirty="0" err="1">
                <a:solidFill>
                  <a:srgbClr val="5E5E5E"/>
                </a:solidFill>
                <a:effectLst/>
                <a:latin typeface="Lato" panose="020F0502020204030203" pitchFamily="34" charset="0"/>
                <a:hlinkClick r:id="rId3"/>
              </a:rPr>
              <a:t>Zoho</a:t>
            </a:r>
            <a:r>
              <a:rPr lang="en-US" b="1" i="0" u="none" strike="noStrike" dirty="0">
                <a:solidFill>
                  <a:srgbClr val="5E5E5E"/>
                </a:solidFill>
                <a:effectLst/>
                <a:latin typeface="Lato" panose="020F0502020204030203" pitchFamily="34" charset="0"/>
                <a:hlinkClick r:id="rId3"/>
              </a:rPr>
              <a:t> CRM</a:t>
            </a:r>
            <a:endParaRPr lang="en-US" b="1" i="0" dirty="0">
              <a:solidFill>
                <a:srgbClr val="111111"/>
              </a:solidFill>
              <a:effectLst/>
              <a:latin typeface="Lato" panose="020F0502020204030203" pitchFamily="34" charset="0"/>
            </a:endParaRPr>
          </a:p>
          <a:p>
            <a:r>
              <a:rPr lang="en-US" b="1" i="0" u="none" strike="noStrike" dirty="0" err="1">
                <a:solidFill>
                  <a:srgbClr val="5E5E5E"/>
                </a:solidFill>
                <a:effectLst/>
                <a:latin typeface="Lato" panose="020F0502020204030203" pitchFamily="34" charset="0"/>
                <a:hlinkClick r:id="rId4"/>
              </a:rPr>
              <a:t>Hubspot</a:t>
            </a:r>
            <a:endParaRPr lang="en-US" b="1" i="0" dirty="0">
              <a:solidFill>
                <a:srgbClr val="111111"/>
              </a:solidFill>
              <a:effectLst/>
              <a:latin typeface="Lato" panose="020F0502020204030203" pitchFamily="34" charset="0"/>
            </a:endParaRPr>
          </a:p>
          <a:p>
            <a:endParaRPr lang="en-US" dirty="0"/>
          </a:p>
        </p:txBody>
      </p:sp>
      <p:sp>
        <p:nvSpPr>
          <p:cNvPr id="3" name="Content Placeholder 2">
            <a:extLst>
              <a:ext uri="{FF2B5EF4-FFF2-40B4-BE49-F238E27FC236}">
                <a16:creationId xmlns:a16="http://schemas.microsoft.com/office/drawing/2014/main" xmlns="" id="{3A3E6987-8BD2-91BF-279C-9FD7D4ABC3F5}"/>
              </a:ext>
            </a:extLst>
          </p:cNvPr>
          <p:cNvSpPr>
            <a:spLocks noGrp="1"/>
          </p:cNvSpPr>
          <p:nvPr>
            <p:ph sz="quarter" idx="10"/>
          </p:nvPr>
        </p:nvSpPr>
        <p:spPr/>
        <p:txBody>
          <a:bodyPr/>
          <a:lstStyle/>
          <a:p>
            <a:r>
              <a:rPr lang="en-IN" dirty="0"/>
              <a:t>CRM examples</a:t>
            </a:r>
            <a:endParaRPr lang="en-US" dirty="0"/>
          </a:p>
        </p:txBody>
      </p:sp>
      <p:sp>
        <p:nvSpPr>
          <p:cNvPr id="7" name="TextBox 6">
            <a:extLst>
              <a:ext uri="{FF2B5EF4-FFF2-40B4-BE49-F238E27FC236}">
                <a16:creationId xmlns:a16="http://schemas.microsoft.com/office/drawing/2014/main" xmlns="" id="{344ED42F-87AB-614E-BA86-B0CAC57A7341}"/>
              </a:ext>
            </a:extLst>
          </p:cNvPr>
          <p:cNvSpPr txBox="1"/>
          <p:nvPr/>
        </p:nvSpPr>
        <p:spPr>
          <a:xfrm>
            <a:off x="170057" y="1486103"/>
            <a:ext cx="6094140" cy="1477328"/>
          </a:xfrm>
          <a:prstGeom prst="rect">
            <a:avLst/>
          </a:prstGeom>
          <a:noFill/>
        </p:spPr>
        <p:txBody>
          <a:bodyPr wrap="square">
            <a:spAutoFit/>
          </a:bodyPr>
          <a:lstStyle/>
          <a:p>
            <a:pPr algn="just"/>
            <a:r>
              <a:rPr lang="en-US" b="0" i="0" dirty="0">
                <a:solidFill>
                  <a:srgbClr val="000000"/>
                </a:solidFill>
                <a:effectLst/>
                <a:latin typeface="LatoWeb"/>
              </a:rPr>
              <a:t>CRM platform includes the following functions:</a:t>
            </a:r>
          </a:p>
          <a:p>
            <a:pPr algn="just">
              <a:buFont typeface="Arial" panose="020B0604020202020204" pitchFamily="34" charset="0"/>
              <a:buChar char="•"/>
            </a:pPr>
            <a:r>
              <a:rPr lang="en-US" b="0" i="0" dirty="0">
                <a:solidFill>
                  <a:srgbClr val="000000"/>
                </a:solidFill>
                <a:effectLst/>
                <a:latin typeface="LatoWeb"/>
              </a:rPr>
              <a:t>organizes data for easy interpretation,</a:t>
            </a:r>
          </a:p>
          <a:p>
            <a:pPr algn="just">
              <a:buFont typeface="Arial" panose="020B0604020202020204" pitchFamily="34" charset="0"/>
              <a:buChar char="•"/>
            </a:pPr>
            <a:r>
              <a:rPr lang="en-US" b="0" i="0" dirty="0">
                <a:solidFill>
                  <a:srgbClr val="000000"/>
                </a:solidFill>
                <a:effectLst/>
                <a:latin typeface="LatoWeb"/>
              </a:rPr>
              <a:t>prompts CSRs for useful information,</a:t>
            </a:r>
          </a:p>
          <a:p>
            <a:pPr algn="just">
              <a:buFont typeface="Arial" panose="020B0604020202020204" pitchFamily="34" charset="0"/>
              <a:buChar char="•"/>
            </a:pPr>
            <a:r>
              <a:rPr lang="en-US" b="0" i="0" dirty="0">
                <a:solidFill>
                  <a:srgbClr val="000000"/>
                </a:solidFill>
                <a:effectLst/>
                <a:latin typeface="LatoWeb"/>
              </a:rPr>
              <a:t>protects against duplicate records,</a:t>
            </a:r>
          </a:p>
          <a:p>
            <a:pPr algn="just">
              <a:buFont typeface="Arial" panose="020B0604020202020204" pitchFamily="34" charset="0"/>
              <a:buChar char="•"/>
            </a:pPr>
            <a:r>
              <a:rPr lang="en-US" b="0" i="0" dirty="0">
                <a:solidFill>
                  <a:srgbClr val="000000"/>
                </a:solidFill>
                <a:effectLst/>
                <a:latin typeface="LatoWeb"/>
              </a:rPr>
              <a:t>flags incomplete records.</a:t>
            </a:r>
          </a:p>
        </p:txBody>
      </p:sp>
      <p:sp>
        <p:nvSpPr>
          <p:cNvPr id="9" name="TextBox 8">
            <a:extLst>
              <a:ext uri="{FF2B5EF4-FFF2-40B4-BE49-F238E27FC236}">
                <a16:creationId xmlns:a16="http://schemas.microsoft.com/office/drawing/2014/main" xmlns="" id="{F1C60F15-F33A-3A2C-1FE8-7A6215BAA5C2}"/>
              </a:ext>
            </a:extLst>
          </p:cNvPr>
          <p:cNvSpPr txBox="1"/>
          <p:nvPr/>
        </p:nvSpPr>
        <p:spPr>
          <a:xfrm>
            <a:off x="5919904" y="1919999"/>
            <a:ext cx="5838592" cy="1477328"/>
          </a:xfrm>
          <a:prstGeom prst="rect">
            <a:avLst/>
          </a:prstGeom>
          <a:noFill/>
        </p:spPr>
        <p:txBody>
          <a:bodyPr wrap="square">
            <a:spAutoFit/>
          </a:bodyPr>
          <a:lstStyle/>
          <a:p>
            <a:pPr algn="just"/>
            <a:r>
              <a:rPr lang="en-US" b="0" i="0" dirty="0">
                <a:solidFill>
                  <a:srgbClr val="000000"/>
                </a:solidFill>
                <a:effectLst/>
                <a:latin typeface="LatoWeb"/>
              </a:rPr>
              <a:t>As a part of the massive software-as-a-service (SaaS) market, CRM technology represents the fastest-growing category of enterprise-software. </a:t>
            </a:r>
            <a:r>
              <a:rPr lang="en-US" b="1" i="0" dirty="0">
                <a:solidFill>
                  <a:srgbClr val="0070C0"/>
                </a:solidFill>
                <a:effectLst/>
                <a:latin typeface="LatoWeb"/>
              </a:rPr>
              <a:t>The major players in the CRM market are Adobe Systems, Microsoft, Oracle, </a:t>
            </a:r>
            <a:r>
              <a:rPr lang="en-US" b="1" i="0" u="none" strike="noStrike" dirty="0">
                <a:solidFill>
                  <a:srgbClr val="0070C0"/>
                </a:solidFill>
                <a:effectLst/>
                <a:latin typeface="LatoWeb"/>
                <a:hlinkClick r:id="rId5">
                  <a:extLst>
                    <a:ext uri="{A12FA001-AC4F-418D-AE19-62706E023703}">
                      <ahyp:hlinkClr xmlns:ahyp="http://schemas.microsoft.com/office/drawing/2018/hyperlinkcolor" xmlns="" val="tx"/>
                    </a:ext>
                  </a:extLst>
                </a:hlinkClick>
              </a:rPr>
              <a:t>Salesforce</a:t>
            </a:r>
            <a:r>
              <a:rPr lang="en-US" b="1" i="0" dirty="0">
                <a:solidFill>
                  <a:srgbClr val="0070C0"/>
                </a:solidFill>
                <a:effectLst/>
                <a:latin typeface="LatoWeb"/>
              </a:rPr>
              <a:t>, and SAP.</a:t>
            </a:r>
          </a:p>
        </p:txBody>
      </p:sp>
      <p:sp>
        <p:nvSpPr>
          <p:cNvPr id="11" name="TextBox 10">
            <a:extLst>
              <a:ext uri="{FF2B5EF4-FFF2-40B4-BE49-F238E27FC236}">
                <a16:creationId xmlns:a16="http://schemas.microsoft.com/office/drawing/2014/main" xmlns="" id="{A2A5E017-0EFF-2D88-6011-32D50C581B47}"/>
              </a:ext>
            </a:extLst>
          </p:cNvPr>
          <p:cNvSpPr txBox="1"/>
          <p:nvPr/>
        </p:nvSpPr>
        <p:spPr>
          <a:xfrm>
            <a:off x="170057" y="3406620"/>
            <a:ext cx="4881445" cy="2585323"/>
          </a:xfrm>
          <a:prstGeom prst="rect">
            <a:avLst/>
          </a:prstGeom>
          <a:noFill/>
        </p:spPr>
        <p:txBody>
          <a:bodyPr wrap="square">
            <a:spAutoFit/>
          </a:bodyPr>
          <a:lstStyle/>
          <a:p>
            <a:r>
              <a:rPr lang="en-US" b="0" i="0" dirty="0">
                <a:effectLst/>
                <a:latin typeface="museo-sans"/>
              </a:rPr>
              <a:t>use of CRM in the public domain for quite some time now. These include </a:t>
            </a:r>
            <a:r>
              <a:rPr lang="en-US" b="1" i="0" dirty="0">
                <a:solidFill>
                  <a:srgbClr val="0070C0"/>
                </a:solidFill>
                <a:effectLst/>
                <a:latin typeface="museo-sans"/>
              </a:rPr>
              <a:t>the IRCTC – the Indian Railways ticketing web portal, the Road Transport Authority services, the Municipal corporations and its allied departments for health and governance as well as legal and utility services such as electricity and gas operators</a:t>
            </a:r>
            <a:r>
              <a:rPr lang="en-US" b="1" i="0" dirty="0">
                <a:effectLst/>
                <a:latin typeface="museo-sans"/>
              </a:rPr>
              <a:t>. </a:t>
            </a:r>
            <a:r>
              <a:rPr lang="en-US" b="0" i="0" dirty="0">
                <a:effectLst/>
                <a:latin typeface="museo-sans"/>
              </a:rPr>
              <a:t>These have all been progressively managing citizen data and relationships using CRM techniques.</a:t>
            </a:r>
            <a:endParaRPr lang="en-US" dirty="0"/>
          </a:p>
        </p:txBody>
      </p:sp>
    </p:spTree>
    <p:extLst>
      <p:ext uri="{BB962C8B-B14F-4D97-AF65-F5344CB8AC3E}">
        <p14:creationId xmlns:p14="http://schemas.microsoft.com/office/powerpoint/2010/main" xmlns="" val="547315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CC0066"/>
                </a:solidFill>
              </a:rPr>
              <a:t>TIMELINE OF DBMS</a:t>
            </a:r>
          </a:p>
        </p:txBody>
      </p:sp>
      <p:pic>
        <p:nvPicPr>
          <p:cNvPr id="11" name="Picture 10">
            <a:extLst>
              <a:ext uri="{FF2B5EF4-FFF2-40B4-BE49-F238E27FC236}">
                <a16:creationId xmlns:a16="http://schemas.microsoft.com/office/drawing/2014/main" xmlns="" id="{6822C877-FCAF-2FA1-BCC7-1AFAFE6058E4}"/>
              </a:ext>
            </a:extLst>
          </p:cNvPr>
          <p:cNvPicPr>
            <a:picLocks noChangeAspect="1"/>
          </p:cNvPicPr>
          <p:nvPr/>
        </p:nvPicPr>
        <p:blipFill>
          <a:blip r:embed="rId3"/>
          <a:stretch>
            <a:fillRect/>
          </a:stretch>
        </p:blipFill>
        <p:spPr>
          <a:xfrm>
            <a:off x="406400" y="4484915"/>
            <a:ext cx="3272971" cy="1696704"/>
          </a:xfrm>
          <a:prstGeom prst="rect">
            <a:avLst/>
          </a:prstGeom>
        </p:spPr>
      </p:pic>
      <p:pic>
        <p:nvPicPr>
          <p:cNvPr id="12" name="Picture 11">
            <a:extLst>
              <a:ext uri="{FF2B5EF4-FFF2-40B4-BE49-F238E27FC236}">
                <a16:creationId xmlns:a16="http://schemas.microsoft.com/office/drawing/2014/main" xmlns="" id="{29B31EF5-9BCA-3807-616D-87DF3BF4B7B3}"/>
              </a:ext>
            </a:extLst>
          </p:cNvPr>
          <p:cNvPicPr>
            <a:picLocks noChangeAspect="1"/>
          </p:cNvPicPr>
          <p:nvPr/>
        </p:nvPicPr>
        <p:blipFill>
          <a:blip r:embed="rId4"/>
          <a:stretch>
            <a:fillRect/>
          </a:stretch>
        </p:blipFill>
        <p:spPr>
          <a:xfrm>
            <a:off x="3429907" y="1581002"/>
            <a:ext cx="8605156" cy="3535284"/>
          </a:xfrm>
          <a:prstGeom prst="rect">
            <a:avLst/>
          </a:prstGeom>
        </p:spPr>
      </p:pic>
      <p:pic>
        <p:nvPicPr>
          <p:cNvPr id="14" name="Picture 13">
            <a:extLst>
              <a:ext uri="{FF2B5EF4-FFF2-40B4-BE49-F238E27FC236}">
                <a16:creationId xmlns:a16="http://schemas.microsoft.com/office/drawing/2014/main" xmlns="" id="{9C20E611-48ED-6B90-79F9-663F573104E7}"/>
              </a:ext>
            </a:extLst>
          </p:cNvPr>
          <p:cNvPicPr>
            <a:picLocks noChangeAspect="1"/>
          </p:cNvPicPr>
          <p:nvPr/>
        </p:nvPicPr>
        <p:blipFill>
          <a:blip r:embed="rId5"/>
          <a:stretch>
            <a:fillRect/>
          </a:stretch>
        </p:blipFill>
        <p:spPr>
          <a:xfrm>
            <a:off x="156937" y="1338943"/>
            <a:ext cx="3424464" cy="2242283"/>
          </a:xfrm>
          <a:prstGeom prst="rect">
            <a:avLst/>
          </a:prstGeom>
        </p:spPr>
      </p:pic>
    </p:spTree>
    <p:extLst>
      <p:ext uri="{BB962C8B-B14F-4D97-AF65-F5344CB8AC3E}">
        <p14:creationId xmlns:p14="http://schemas.microsoft.com/office/powerpoint/2010/main" xmlns="" val="34179966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sz="2800" dirty="0">
                <a:solidFill>
                  <a:srgbClr val="00B050"/>
                </a:solidFill>
              </a:rPr>
              <a:t>More desirable to use regular files for:</a:t>
            </a:r>
          </a:p>
          <a:p>
            <a:pPr lvl="1"/>
            <a:r>
              <a:rPr lang="en-US" altLang="en-US" sz="2800" dirty="0">
                <a:solidFill>
                  <a:srgbClr val="00B050"/>
                </a:solidFill>
              </a:rPr>
              <a:t>Simple, well-defined database applications not expected to change at all</a:t>
            </a:r>
          </a:p>
          <a:p>
            <a:pPr lvl="1"/>
            <a:r>
              <a:rPr lang="en-US" altLang="en-US" sz="2800" dirty="0">
                <a:solidFill>
                  <a:srgbClr val="00B050"/>
                </a:solidFill>
              </a:rPr>
              <a:t>Stringent, real-time requirements that may not be met because of DBMS overhead</a:t>
            </a:r>
          </a:p>
          <a:p>
            <a:pPr lvl="1"/>
            <a:r>
              <a:rPr lang="en-US" altLang="en-US" sz="2800" dirty="0">
                <a:solidFill>
                  <a:srgbClr val="00B050"/>
                </a:solidFill>
              </a:rPr>
              <a:t>Embedded systems with limited storage capacity</a:t>
            </a:r>
          </a:p>
          <a:p>
            <a:pPr lvl="1"/>
            <a:r>
              <a:rPr lang="en-US" altLang="en-US" sz="2800" dirty="0">
                <a:solidFill>
                  <a:srgbClr val="00B050"/>
                </a:solidFill>
              </a:rPr>
              <a:t>No multiple-user access to data</a:t>
            </a:r>
          </a:p>
          <a:p>
            <a:endParaRPr lang="en-IN" dirty="0"/>
          </a:p>
        </p:txBody>
      </p:sp>
      <p:sp>
        <p:nvSpPr>
          <p:cNvPr id="3" name="Content Placeholder 2"/>
          <p:cNvSpPr>
            <a:spLocks noGrp="1"/>
          </p:cNvSpPr>
          <p:nvPr>
            <p:ph sz="quarter" idx="10"/>
          </p:nvPr>
        </p:nvSpPr>
        <p:spPr/>
        <p:txBody>
          <a:bodyPr/>
          <a:lstStyle/>
          <a:p>
            <a:r>
              <a:rPr lang="en-US" altLang="en-US" dirty="0">
                <a:solidFill>
                  <a:srgbClr val="8A266D"/>
                </a:solidFill>
              </a:rPr>
              <a:t>When Not to Use a DBMS</a:t>
            </a:r>
            <a:endParaRPr lang="en-IN" dirty="0">
              <a:solidFill>
                <a:srgbClr val="8A266D"/>
              </a:solidFill>
            </a:endParaRPr>
          </a:p>
        </p:txBody>
      </p:sp>
    </p:spTree>
    <p:extLst>
      <p:ext uri="{BB962C8B-B14F-4D97-AF65-F5344CB8AC3E}">
        <p14:creationId xmlns:p14="http://schemas.microsoft.com/office/powerpoint/2010/main" xmlns="" val="2555664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7882" y="1459613"/>
            <a:ext cx="9257553" cy="1805174"/>
          </a:xfrm>
        </p:spPr>
        <p:txBody>
          <a:bodyPr/>
          <a:lstStyle/>
          <a:p>
            <a:r>
              <a:rPr lang="en-US" altLang="en-US" b="1" dirty="0">
                <a:solidFill>
                  <a:srgbClr val="CC0066"/>
                </a:solidFill>
              </a:rPr>
              <a:t>System analysts</a:t>
            </a:r>
          </a:p>
          <a:p>
            <a:pPr lvl="1"/>
            <a:r>
              <a:rPr lang="en-US" altLang="en-US" sz="2400" dirty="0">
                <a:solidFill>
                  <a:srgbClr val="CC0066"/>
                </a:solidFill>
              </a:rPr>
              <a:t>Determine requirements of end users</a:t>
            </a:r>
          </a:p>
          <a:p>
            <a:r>
              <a:rPr lang="en-US" altLang="en-US" b="1" dirty="0">
                <a:solidFill>
                  <a:srgbClr val="CC0066"/>
                </a:solidFill>
              </a:rPr>
              <a:t>Application programmers </a:t>
            </a:r>
          </a:p>
          <a:p>
            <a:pPr lvl="1"/>
            <a:r>
              <a:rPr lang="en-US" altLang="en-US" sz="2400" dirty="0">
                <a:solidFill>
                  <a:srgbClr val="CC0066"/>
                </a:solidFill>
              </a:rPr>
              <a:t>Implement these specifications as programs</a:t>
            </a:r>
          </a:p>
          <a:p>
            <a:endParaRPr lang="en-IN" dirty="0">
              <a:solidFill>
                <a:srgbClr val="CC0066"/>
              </a:solidFill>
            </a:endParaRPr>
          </a:p>
        </p:txBody>
      </p:sp>
      <p:sp>
        <p:nvSpPr>
          <p:cNvPr id="3" name="Content Placeholder 2"/>
          <p:cNvSpPr>
            <a:spLocks noGrp="1"/>
          </p:cNvSpPr>
          <p:nvPr>
            <p:ph sz="quarter" idx="10"/>
          </p:nvPr>
        </p:nvSpPr>
        <p:spPr/>
        <p:txBody>
          <a:bodyPr/>
          <a:lstStyle/>
          <a:p>
            <a:r>
              <a:rPr lang="en-IN" dirty="0">
                <a:solidFill>
                  <a:srgbClr val="00B0F0"/>
                </a:solidFill>
              </a:rPr>
              <a:t>DBMS WORKERS or Users </a:t>
            </a:r>
          </a:p>
        </p:txBody>
      </p:sp>
      <p:sp>
        <p:nvSpPr>
          <p:cNvPr id="4" name="Rectangle 3"/>
          <p:cNvSpPr/>
          <p:nvPr/>
        </p:nvSpPr>
        <p:spPr>
          <a:xfrm>
            <a:off x="537882" y="3429000"/>
            <a:ext cx="9643035" cy="3046988"/>
          </a:xfrm>
          <a:prstGeom prst="rect">
            <a:avLst/>
          </a:prstGeom>
        </p:spPr>
        <p:txBody>
          <a:bodyPr wrap="square">
            <a:spAutoFit/>
          </a:bodyPr>
          <a:lstStyle/>
          <a:p>
            <a:r>
              <a:rPr lang="en-US" altLang="en-US" sz="2400" b="1" dirty="0">
                <a:solidFill>
                  <a:srgbClr val="CC0066"/>
                </a:solidFill>
              </a:rPr>
              <a:t>DBMS system designers and implementers</a:t>
            </a:r>
          </a:p>
          <a:p>
            <a:pPr lvl="1"/>
            <a:r>
              <a:rPr lang="en-US" altLang="en-US" sz="2400" dirty="0">
                <a:solidFill>
                  <a:srgbClr val="CC0066"/>
                </a:solidFill>
              </a:rPr>
              <a:t>Design and implement the DBMS modules and interfaces as a software package</a:t>
            </a:r>
          </a:p>
          <a:p>
            <a:r>
              <a:rPr lang="en-US" altLang="en-US" sz="2400" b="1" dirty="0">
                <a:solidFill>
                  <a:srgbClr val="CC0066"/>
                </a:solidFill>
              </a:rPr>
              <a:t>Tool developers</a:t>
            </a:r>
          </a:p>
          <a:p>
            <a:pPr lvl="1"/>
            <a:r>
              <a:rPr lang="en-US" altLang="en-US" sz="2400" dirty="0">
                <a:solidFill>
                  <a:srgbClr val="CC0066"/>
                </a:solidFill>
              </a:rPr>
              <a:t>Design and implement </a:t>
            </a:r>
            <a:r>
              <a:rPr lang="en-US" altLang="en-US" sz="2400" b="1" dirty="0">
                <a:solidFill>
                  <a:srgbClr val="CC0066"/>
                </a:solidFill>
              </a:rPr>
              <a:t>tools</a:t>
            </a:r>
          </a:p>
          <a:p>
            <a:r>
              <a:rPr lang="en-US" altLang="en-US" sz="2400" b="1" dirty="0">
                <a:solidFill>
                  <a:srgbClr val="CC0066"/>
                </a:solidFill>
              </a:rPr>
              <a:t>Operators and maintenance personnel</a:t>
            </a:r>
          </a:p>
          <a:p>
            <a:pPr lvl="1"/>
            <a:r>
              <a:rPr lang="en-US" altLang="en-US" sz="2400" dirty="0">
                <a:solidFill>
                  <a:srgbClr val="CC0066"/>
                </a:solidFill>
              </a:rPr>
              <a:t>Responsible for running and maintenance of hardware and software environment for database system</a:t>
            </a:r>
          </a:p>
        </p:txBody>
      </p:sp>
    </p:spTree>
    <p:extLst>
      <p:ext uri="{BB962C8B-B14F-4D97-AF65-F5344CB8AC3E}">
        <p14:creationId xmlns:p14="http://schemas.microsoft.com/office/powerpoint/2010/main" xmlns="" val="38747452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1295400"/>
            <a:ext cx="11129108" cy="4906962"/>
          </a:xfrm>
        </p:spPr>
        <p:txBody>
          <a:bodyPr/>
          <a:lstStyle/>
          <a:p>
            <a:r>
              <a:rPr lang="en-US" altLang="en-US" sz="2000" b="1" dirty="0">
                <a:solidFill>
                  <a:srgbClr val="CC0066"/>
                </a:solidFill>
              </a:rPr>
              <a:t>Database administrators (DBA) </a:t>
            </a:r>
            <a:r>
              <a:rPr lang="en-US" altLang="en-US" sz="2000" dirty="0">
                <a:solidFill>
                  <a:srgbClr val="CC0066"/>
                </a:solidFill>
              </a:rPr>
              <a:t>are responsible for: </a:t>
            </a:r>
          </a:p>
          <a:p>
            <a:pPr lvl="1"/>
            <a:r>
              <a:rPr lang="en-US" altLang="en-US" sz="2000" dirty="0">
                <a:solidFill>
                  <a:srgbClr val="CC0066"/>
                </a:solidFill>
              </a:rPr>
              <a:t>Authorizing access to the database</a:t>
            </a:r>
          </a:p>
          <a:p>
            <a:pPr lvl="1"/>
            <a:r>
              <a:rPr lang="en-US" altLang="en-US" sz="2000" dirty="0">
                <a:solidFill>
                  <a:srgbClr val="CC0066"/>
                </a:solidFill>
              </a:rPr>
              <a:t>Coordinating and monitoring its use</a:t>
            </a:r>
          </a:p>
          <a:p>
            <a:pPr lvl="1"/>
            <a:r>
              <a:rPr lang="en-US" altLang="en-US" sz="2000" dirty="0">
                <a:solidFill>
                  <a:srgbClr val="CC0066"/>
                </a:solidFill>
              </a:rPr>
              <a:t>Acquiring software and hardware resources</a:t>
            </a:r>
          </a:p>
          <a:p>
            <a:r>
              <a:rPr lang="en-US" altLang="en-US" sz="2000" b="1" dirty="0">
                <a:solidFill>
                  <a:srgbClr val="CC0066"/>
                </a:solidFill>
              </a:rPr>
              <a:t>Database designers </a:t>
            </a:r>
            <a:r>
              <a:rPr lang="en-US" altLang="en-US" sz="2000" dirty="0">
                <a:solidFill>
                  <a:srgbClr val="CC0066"/>
                </a:solidFill>
              </a:rPr>
              <a:t>are responsible for: </a:t>
            </a:r>
          </a:p>
          <a:p>
            <a:pPr lvl="1"/>
            <a:r>
              <a:rPr lang="en-US" altLang="en-US" sz="2000" dirty="0">
                <a:solidFill>
                  <a:srgbClr val="CC0066"/>
                </a:solidFill>
              </a:rPr>
              <a:t>Identifying the data to be stored </a:t>
            </a:r>
          </a:p>
          <a:p>
            <a:pPr lvl="1"/>
            <a:r>
              <a:rPr lang="en-US" altLang="en-US" sz="2000" dirty="0">
                <a:solidFill>
                  <a:srgbClr val="CC0066"/>
                </a:solidFill>
              </a:rPr>
              <a:t>Choosing appropriate structures to represent and store this data</a:t>
            </a:r>
          </a:p>
          <a:p>
            <a:endParaRPr lang="en-IN" dirty="0">
              <a:solidFill>
                <a:srgbClr val="CC0066"/>
              </a:solidFill>
            </a:endParaRPr>
          </a:p>
        </p:txBody>
      </p:sp>
      <p:sp>
        <p:nvSpPr>
          <p:cNvPr id="3" name="Content Placeholder 2"/>
          <p:cNvSpPr>
            <a:spLocks noGrp="1"/>
          </p:cNvSpPr>
          <p:nvPr>
            <p:ph sz="quarter" idx="10"/>
          </p:nvPr>
        </p:nvSpPr>
        <p:spPr/>
        <p:txBody>
          <a:bodyPr/>
          <a:lstStyle/>
          <a:p>
            <a:r>
              <a:rPr lang="en-IN" dirty="0">
                <a:solidFill>
                  <a:srgbClr val="00B0F0"/>
                </a:solidFill>
              </a:rPr>
              <a:t>DBMS WORKERS or Users </a:t>
            </a:r>
          </a:p>
        </p:txBody>
      </p:sp>
      <p:sp>
        <p:nvSpPr>
          <p:cNvPr id="4" name="Rectangle 3"/>
          <p:cNvSpPr/>
          <p:nvPr/>
        </p:nvSpPr>
        <p:spPr>
          <a:xfrm>
            <a:off x="406398" y="3880899"/>
            <a:ext cx="10889129" cy="2677656"/>
          </a:xfrm>
          <a:prstGeom prst="rect">
            <a:avLst/>
          </a:prstGeom>
        </p:spPr>
        <p:txBody>
          <a:bodyPr wrap="square">
            <a:spAutoFit/>
          </a:bodyPr>
          <a:lstStyle/>
          <a:p>
            <a:r>
              <a:rPr lang="en-US" altLang="en-US" sz="2400" b="1" dirty="0">
                <a:solidFill>
                  <a:srgbClr val="CC0066"/>
                </a:solidFill>
              </a:rPr>
              <a:t>End users </a:t>
            </a:r>
          </a:p>
          <a:p>
            <a:pPr lvl="1"/>
            <a:r>
              <a:rPr lang="en-US" altLang="en-US" sz="2400" dirty="0">
                <a:solidFill>
                  <a:srgbClr val="CC0066"/>
                </a:solidFill>
              </a:rPr>
              <a:t>People whose jobs require access to the database</a:t>
            </a:r>
          </a:p>
          <a:p>
            <a:pPr lvl="1"/>
            <a:r>
              <a:rPr lang="en-US" altLang="en-US" sz="2400" dirty="0">
                <a:solidFill>
                  <a:srgbClr val="CC0066"/>
                </a:solidFill>
              </a:rPr>
              <a:t>Types</a:t>
            </a:r>
          </a:p>
          <a:p>
            <a:pPr lvl="2"/>
            <a:r>
              <a:rPr lang="en-US" altLang="en-US" sz="2400" b="1" dirty="0">
                <a:solidFill>
                  <a:srgbClr val="CC0066"/>
                </a:solidFill>
              </a:rPr>
              <a:t>Casual end users</a:t>
            </a:r>
          </a:p>
          <a:p>
            <a:pPr lvl="2"/>
            <a:r>
              <a:rPr lang="en-US" altLang="en-US" sz="2400" b="1" dirty="0">
                <a:solidFill>
                  <a:srgbClr val="CC0066"/>
                </a:solidFill>
              </a:rPr>
              <a:t>Naive </a:t>
            </a:r>
            <a:r>
              <a:rPr lang="en-US" altLang="en-US" sz="2400" dirty="0">
                <a:solidFill>
                  <a:srgbClr val="CC0066"/>
                </a:solidFill>
              </a:rPr>
              <a:t>or</a:t>
            </a:r>
            <a:r>
              <a:rPr lang="en-US" altLang="en-US" sz="2400" b="1" dirty="0">
                <a:solidFill>
                  <a:srgbClr val="CC0066"/>
                </a:solidFill>
              </a:rPr>
              <a:t> parametric end users</a:t>
            </a:r>
          </a:p>
          <a:p>
            <a:pPr lvl="2"/>
            <a:r>
              <a:rPr lang="en-US" altLang="en-US" sz="2400" b="1" dirty="0">
                <a:solidFill>
                  <a:srgbClr val="CC0066"/>
                </a:solidFill>
              </a:rPr>
              <a:t>Sophisticated end users</a:t>
            </a:r>
          </a:p>
          <a:p>
            <a:pPr lvl="2"/>
            <a:r>
              <a:rPr lang="en-US" altLang="en-US" sz="2400" b="1" dirty="0">
                <a:solidFill>
                  <a:srgbClr val="CC0066"/>
                </a:solidFill>
              </a:rPr>
              <a:t>Standalone users</a:t>
            </a:r>
          </a:p>
        </p:txBody>
      </p:sp>
    </p:spTree>
    <p:extLst>
      <p:ext uri="{BB962C8B-B14F-4D97-AF65-F5344CB8AC3E}">
        <p14:creationId xmlns:p14="http://schemas.microsoft.com/office/powerpoint/2010/main" xmlns="" val="19639795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600" b="1" dirty="0">
              <a:solidFill>
                <a:srgbClr val="CC0066"/>
              </a:solidFill>
            </a:endParaRPr>
          </a:p>
          <a:p>
            <a:r>
              <a:rPr lang="en-IN" sz="6600" b="1" dirty="0">
                <a:solidFill>
                  <a:srgbClr val="CC0066"/>
                </a:solidFill>
              </a:rPr>
              <a:t>              QUESTIONS??</a:t>
            </a:r>
          </a:p>
          <a:p>
            <a:endParaRPr lang="en-IN" sz="6600" b="1" dirty="0">
              <a:solidFill>
                <a:srgbClr val="CC0066"/>
              </a:solidFill>
            </a:endParaRPr>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xmlns="" val="2324830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8A07A40-F8DB-467B-908A-211B28E274F8}"/>
              </a:ext>
            </a:extLst>
          </p:cNvPr>
          <p:cNvSpPr>
            <a:spLocks noGrp="1"/>
          </p:cNvSpPr>
          <p:nvPr>
            <p:ph sz="quarter" idx="10"/>
          </p:nvPr>
        </p:nvSpPr>
        <p:spPr>
          <a:xfrm>
            <a:off x="406400" y="139337"/>
            <a:ext cx="8432800" cy="1143000"/>
          </a:xfrm>
        </p:spPr>
        <p:txBody>
          <a:bodyPr/>
          <a:lstStyle/>
          <a:p>
            <a:r>
              <a:rPr lang="en-US" b="1" i="0" dirty="0">
                <a:solidFill>
                  <a:srgbClr val="444444"/>
                </a:solidFill>
                <a:effectLst/>
                <a:latin typeface="Open Sans" panose="020B0606030504020204" pitchFamily="34" charset="0"/>
              </a:rPr>
              <a:t>Types of Data</a:t>
            </a:r>
            <a:endParaRPr lang="en-US" b="0" i="0" dirty="0">
              <a:solidFill>
                <a:srgbClr val="444444"/>
              </a:solidFill>
              <a:effectLst/>
              <a:latin typeface="Open Sans" panose="020B0606030504020204" pitchFamily="34" charset="0"/>
            </a:endParaRPr>
          </a:p>
          <a:p>
            <a:endParaRPr lang="en-US" dirty="0"/>
          </a:p>
        </p:txBody>
      </p:sp>
      <p:sp>
        <p:nvSpPr>
          <p:cNvPr id="10" name="Rectangle 2">
            <a:extLst>
              <a:ext uri="{FF2B5EF4-FFF2-40B4-BE49-F238E27FC236}">
                <a16:creationId xmlns:a16="http://schemas.microsoft.com/office/drawing/2014/main" xmlns="" id="{46FA7ABC-ADCD-402F-8E55-64F6B5442266}"/>
              </a:ext>
            </a:extLst>
          </p:cNvPr>
          <p:cNvSpPr>
            <a:spLocks noChangeArrowheads="1"/>
          </p:cNvSpPr>
          <p:nvPr/>
        </p:nvSpPr>
        <p:spPr bwMode="auto">
          <a:xfrm>
            <a:off x="6530261" y="862463"/>
            <a:ext cx="1284514" cy="311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44444"/>
                </a:solidFill>
                <a:effectLst/>
                <a:latin typeface="Open Sans" panose="020B0606030504020204" pitchFamily="34" charset="0"/>
                <a:cs typeface="Open Sans" panose="020B0606030504020204" pitchFamily="34" charset="0"/>
              </a:rPr>
              <a:t>Examples</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xmlns="" id="{5C630612-17D4-4720-AF6D-753DE6144B2D}"/>
              </a:ext>
            </a:extLst>
          </p:cNvPr>
          <p:cNvGraphicFramePr>
            <a:graphicFrameLocks noGrp="1"/>
          </p:cNvGraphicFramePr>
          <p:nvPr>
            <p:extLst>
              <p:ext uri="{D42A27DB-BD31-4B8C-83A1-F6EECF244321}">
                <p14:modId xmlns:p14="http://schemas.microsoft.com/office/powerpoint/2010/main" xmlns="" val="2951890712"/>
              </p:ext>
            </p:extLst>
          </p:nvPr>
        </p:nvGraphicFramePr>
        <p:xfrm>
          <a:off x="1828799" y="1376585"/>
          <a:ext cx="8859894" cy="5138527"/>
        </p:xfrm>
        <a:graphic>
          <a:graphicData uri="http://schemas.openxmlformats.org/drawingml/2006/table">
            <a:tbl>
              <a:tblPr firstRow="1" firstCol="1" bandRow="1">
                <a:tableStyleId>{5C22544A-7EE6-4342-B048-85BDC9FD1C3A}</a:tableStyleId>
              </a:tblPr>
              <a:tblGrid>
                <a:gridCol w="3842198">
                  <a:extLst>
                    <a:ext uri="{9D8B030D-6E8A-4147-A177-3AD203B41FA5}">
                      <a16:colId xmlns:a16="http://schemas.microsoft.com/office/drawing/2014/main" xmlns="" val="2062823925"/>
                    </a:ext>
                  </a:extLst>
                </a:gridCol>
                <a:gridCol w="5017696">
                  <a:extLst>
                    <a:ext uri="{9D8B030D-6E8A-4147-A177-3AD203B41FA5}">
                      <a16:colId xmlns:a16="http://schemas.microsoft.com/office/drawing/2014/main" xmlns="" val="3104444034"/>
                    </a:ext>
                  </a:extLst>
                </a:gridCol>
              </a:tblGrid>
              <a:tr h="1030599">
                <a:tc>
                  <a:txBody>
                    <a:bodyPr/>
                    <a:lstStyle/>
                    <a:p>
                      <a:pPr algn="l"/>
                      <a:r>
                        <a:rPr lang="en-IN" sz="2400" dirty="0">
                          <a:effectLst/>
                        </a:rPr>
                        <a:t>Character</a:t>
                      </a:r>
                      <a:endParaRPr lang="en-US" sz="24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tc>
                  <a:txBody>
                    <a:bodyPr/>
                    <a:lstStyle/>
                    <a:p>
                      <a:pPr algn="l"/>
                      <a:r>
                        <a:rPr lang="en-IN" sz="2400">
                          <a:effectLst/>
                        </a:rPr>
                        <a:t>A </a:t>
                      </a:r>
                      <a:endParaRPr lang="en-US" sz="2400">
                        <a:effectLst/>
                      </a:endParaRPr>
                    </a:p>
                    <a:p>
                      <a:pPr algn="l"/>
                      <a:r>
                        <a:rPr lang="en-IN" sz="2400">
                          <a:effectLst/>
                        </a:rPr>
                        <a:t>N</a:t>
                      </a:r>
                      <a:endParaRPr lang="en-US" sz="2400">
                        <a:effectLst/>
                      </a:endParaRPr>
                    </a:p>
                    <a:p>
                      <a:pPr algn="l"/>
                      <a:r>
                        <a:rPr lang="en-IN" sz="2400">
                          <a:effectLst/>
                        </a:rPr>
                        <a:t>$</a:t>
                      </a:r>
                      <a:endParaRPr lang="en-US" sz="2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4097526371"/>
                  </a:ext>
                </a:extLst>
              </a:tr>
              <a:tr h="286277">
                <a:tc>
                  <a:txBody>
                    <a:bodyPr/>
                    <a:lstStyle/>
                    <a:p>
                      <a:pPr algn="l"/>
                      <a:r>
                        <a:rPr lang="en-IN" sz="2000">
                          <a:effectLst/>
                        </a:rPr>
                        <a:t>Number </a:t>
                      </a:r>
                      <a:endParaRPr lang="en-US" sz="20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tc>
                  <a:txBody>
                    <a:bodyPr/>
                    <a:lstStyle/>
                    <a:p>
                      <a:pPr algn="l"/>
                      <a:r>
                        <a:rPr lang="en-IN" sz="2000" dirty="0">
                          <a:effectLst/>
                        </a:rPr>
                        <a:t>12</a:t>
                      </a:r>
                      <a:endParaRPr lang="en-US" sz="20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4167465532"/>
                  </a:ext>
                </a:extLst>
              </a:tr>
              <a:tr h="286277">
                <a:tc>
                  <a:txBody>
                    <a:bodyPr/>
                    <a:lstStyle/>
                    <a:p>
                      <a:pPr algn="just"/>
                      <a:endParaRPr lang="en-US" sz="2000">
                        <a:effectLst/>
                        <a:latin typeface="Calibri" panose="020F0502020204030204" pitchFamily="34" charset="0"/>
                        <a:cs typeface="Latha" panose="020B0604020202020204" pitchFamily="34" charset="0"/>
                      </a:endParaRPr>
                    </a:p>
                  </a:txBody>
                  <a:tcPr marL="68580" marR="68580" marT="0" marB="0" anchor="b"/>
                </a:tc>
                <a:tc>
                  <a:txBody>
                    <a:bodyPr/>
                    <a:lstStyle/>
                    <a:p>
                      <a:pPr algn="l"/>
                      <a:r>
                        <a:rPr lang="en-IN" sz="2000" dirty="0">
                          <a:effectLst/>
                        </a:rPr>
                        <a:t>56.9</a:t>
                      </a:r>
                      <a:endParaRPr lang="en-US" sz="20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2618660643"/>
                  </a:ext>
                </a:extLst>
              </a:tr>
              <a:tr h="286277">
                <a:tc>
                  <a:txBody>
                    <a:bodyPr/>
                    <a:lstStyle/>
                    <a:p>
                      <a:pPr algn="just"/>
                      <a:endParaRPr lang="en-US" sz="2000">
                        <a:effectLst/>
                        <a:latin typeface="Calibri" panose="020F0502020204030204" pitchFamily="34" charset="0"/>
                        <a:cs typeface="Latha" panose="020B0604020202020204" pitchFamily="34" charset="0"/>
                      </a:endParaRPr>
                    </a:p>
                  </a:txBody>
                  <a:tcPr marL="68580" marR="68580" marT="0" marB="0" anchor="b"/>
                </a:tc>
                <a:tc>
                  <a:txBody>
                    <a:bodyPr/>
                    <a:lstStyle/>
                    <a:p>
                      <a:pPr algn="l"/>
                      <a:r>
                        <a:rPr lang="en-IN" sz="2000">
                          <a:effectLst/>
                        </a:rPr>
                        <a:t>54/78</a:t>
                      </a:r>
                      <a:endParaRPr lang="en-US" sz="20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2793566064"/>
                  </a:ext>
                </a:extLst>
              </a:tr>
              <a:tr h="286277">
                <a:tc>
                  <a:txBody>
                    <a:bodyPr/>
                    <a:lstStyle/>
                    <a:p>
                      <a:pPr algn="just"/>
                      <a:endParaRPr lang="en-US" sz="2000">
                        <a:effectLst/>
                        <a:latin typeface="Calibri" panose="020F0502020204030204" pitchFamily="34" charset="0"/>
                        <a:cs typeface="Latha" panose="020B0604020202020204" pitchFamily="34" charset="0"/>
                      </a:endParaRPr>
                    </a:p>
                  </a:txBody>
                  <a:tcPr marL="68580" marR="68580" marT="0" marB="0" anchor="b"/>
                </a:tc>
                <a:tc>
                  <a:txBody>
                    <a:bodyPr/>
                    <a:lstStyle/>
                    <a:p>
                      <a:pPr algn="l"/>
                      <a:r>
                        <a:rPr lang="en-IN" sz="2000">
                          <a:effectLst/>
                        </a:rPr>
                        <a:t>-5.6777</a:t>
                      </a:r>
                      <a:endParaRPr lang="en-US" sz="20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250713908"/>
                  </a:ext>
                </a:extLst>
              </a:tr>
              <a:tr h="286277">
                <a:tc>
                  <a:txBody>
                    <a:bodyPr/>
                    <a:lstStyle/>
                    <a:p>
                      <a:pPr algn="just"/>
                      <a:endParaRPr lang="en-US" sz="2000">
                        <a:effectLst/>
                        <a:latin typeface="Calibri" panose="020F0502020204030204" pitchFamily="34" charset="0"/>
                        <a:cs typeface="Latha" panose="020B0604020202020204" pitchFamily="34" charset="0"/>
                      </a:endParaRPr>
                    </a:p>
                  </a:txBody>
                  <a:tcPr marL="68580" marR="68580" marT="0" marB="0" anchor="b"/>
                </a:tc>
                <a:tc>
                  <a:txBody>
                    <a:bodyPr/>
                    <a:lstStyle/>
                    <a:p>
                      <a:pPr algn="l"/>
                      <a:r>
                        <a:rPr lang="en-IN" sz="2000" dirty="0">
                          <a:effectLst/>
                        </a:rPr>
                        <a:t>89,677</a:t>
                      </a:r>
                      <a:endParaRPr lang="en-US" sz="20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4268470589"/>
                  </a:ext>
                </a:extLst>
              </a:tr>
              <a:tr h="572555">
                <a:tc>
                  <a:txBody>
                    <a:bodyPr/>
                    <a:lstStyle/>
                    <a:p>
                      <a:pPr algn="l"/>
                      <a:r>
                        <a:rPr lang="en-IN" sz="2000">
                          <a:effectLst/>
                        </a:rPr>
                        <a:t>Date</a:t>
                      </a:r>
                      <a:endParaRPr lang="en-US" sz="20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tc>
                  <a:txBody>
                    <a:bodyPr/>
                    <a:lstStyle/>
                    <a:p>
                      <a:pPr algn="l"/>
                      <a:r>
                        <a:rPr lang="en-IN" sz="2000" dirty="0">
                          <a:effectLst/>
                        </a:rPr>
                        <a:t>03-08-2019</a:t>
                      </a:r>
                      <a:endParaRPr lang="en-US" sz="2000" dirty="0">
                        <a:effectLst/>
                      </a:endParaRPr>
                    </a:p>
                    <a:p>
                      <a:pPr algn="l"/>
                      <a:r>
                        <a:rPr lang="en-IN" sz="2000" dirty="0">
                          <a:effectLst/>
                        </a:rPr>
                        <a:t>1/5/2018</a:t>
                      </a:r>
                      <a:endParaRPr lang="en-US" sz="20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2650632408"/>
                  </a:ext>
                </a:extLst>
              </a:tr>
              <a:tr h="572555">
                <a:tc>
                  <a:txBody>
                    <a:bodyPr/>
                    <a:lstStyle/>
                    <a:p>
                      <a:pPr algn="l"/>
                      <a:r>
                        <a:rPr lang="en-IN" sz="2000">
                          <a:effectLst/>
                        </a:rPr>
                        <a:t>Currency</a:t>
                      </a:r>
                      <a:endParaRPr lang="en-US" sz="20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tc>
                  <a:txBody>
                    <a:bodyPr/>
                    <a:lstStyle/>
                    <a:p>
                      <a:pPr algn="l"/>
                      <a:r>
                        <a:rPr lang="en-IN" sz="2000" dirty="0">
                          <a:effectLst/>
                        </a:rPr>
                        <a:t>$56678</a:t>
                      </a:r>
                      <a:endParaRPr lang="en-US" sz="2000" dirty="0">
                        <a:effectLst/>
                      </a:endParaRPr>
                    </a:p>
                    <a:p>
                      <a:pPr algn="l"/>
                      <a:r>
                        <a:rPr lang="en-IN" sz="2000" dirty="0">
                          <a:effectLst/>
                        </a:rPr>
                        <a:t>Rs 34900</a:t>
                      </a:r>
                      <a:endParaRPr lang="en-US" sz="20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3554736049"/>
                  </a:ext>
                </a:extLst>
              </a:tr>
              <a:tr h="572555">
                <a:tc>
                  <a:txBody>
                    <a:bodyPr/>
                    <a:lstStyle/>
                    <a:p>
                      <a:pPr algn="l"/>
                      <a:r>
                        <a:rPr lang="en-IN" sz="2400" dirty="0">
                          <a:effectLst/>
                        </a:rPr>
                        <a:t>Boolean</a:t>
                      </a:r>
                      <a:endParaRPr lang="en-US" sz="24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tc>
                  <a:txBody>
                    <a:bodyPr/>
                    <a:lstStyle/>
                    <a:p>
                      <a:pPr algn="l"/>
                      <a:r>
                        <a:rPr lang="en-IN" sz="2000" dirty="0">
                          <a:effectLst/>
                        </a:rPr>
                        <a:t>1 or 0</a:t>
                      </a:r>
                      <a:endParaRPr lang="en-US" sz="2000" dirty="0">
                        <a:effectLst/>
                      </a:endParaRPr>
                    </a:p>
                    <a:p>
                      <a:pPr algn="l"/>
                      <a:r>
                        <a:rPr lang="en-IN" sz="2000" dirty="0">
                          <a:effectLst/>
                        </a:rPr>
                        <a:t> true or false</a:t>
                      </a:r>
                      <a:endParaRPr lang="en-US" sz="20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4037835471"/>
                  </a:ext>
                </a:extLst>
              </a:tr>
              <a:tr h="688447">
                <a:tc>
                  <a:txBody>
                    <a:bodyPr/>
                    <a:lstStyle/>
                    <a:p>
                      <a:pPr algn="l"/>
                      <a:r>
                        <a:rPr lang="en-IN" sz="2400">
                          <a:effectLst/>
                        </a:rPr>
                        <a:t>Sets </a:t>
                      </a:r>
                      <a:endParaRPr lang="en-US" sz="24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tc>
                  <a:txBody>
                    <a:bodyPr/>
                    <a:lstStyle/>
                    <a:p>
                      <a:pPr algn="l"/>
                      <a:r>
                        <a:rPr lang="en-IN" sz="2000" dirty="0">
                          <a:effectLst/>
                        </a:rPr>
                        <a:t>{RED, YELLOW, GREEN BLUE}</a:t>
                      </a:r>
                      <a:endParaRPr lang="en-US" sz="2000" dirty="0">
                        <a:effectLst/>
                      </a:endParaRPr>
                    </a:p>
                    <a:p>
                      <a:pPr algn="l"/>
                      <a:r>
                        <a:rPr lang="en-IN" sz="2000" dirty="0">
                          <a:effectLst/>
                        </a:rPr>
                        <a:t>{USD, INR, AUD, EURO, POUND}</a:t>
                      </a:r>
                      <a:endParaRPr lang="en-US" sz="2000"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b"/>
                </a:tc>
                <a:extLst>
                  <a:ext uri="{0D108BD9-81ED-4DB2-BD59-A6C34878D82A}">
                    <a16:rowId xmlns:a16="http://schemas.microsoft.com/office/drawing/2014/main" xmlns="" val="3163171279"/>
                  </a:ext>
                </a:extLst>
              </a:tr>
            </a:tbl>
          </a:graphicData>
        </a:graphic>
      </p:graphicFrame>
    </p:spTree>
    <p:extLst>
      <p:ext uri="{BB962C8B-B14F-4D97-AF65-F5344CB8AC3E}">
        <p14:creationId xmlns:p14="http://schemas.microsoft.com/office/powerpoint/2010/main" xmlns="" val="22582195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000" b="1" dirty="0">
              <a:solidFill>
                <a:srgbClr val="CC0066"/>
              </a:solidFill>
            </a:endParaRPr>
          </a:p>
          <a:p>
            <a:r>
              <a:rPr lang="en-IN" sz="6000" b="1" dirty="0">
                <a:solidFill>
                  <a:srgbClr val="CC0066"/>
                </a:solidFill>
              </a:rPr>
              <a:t>Phases of Database Design</a:t>
            </a:r>
          </a:p>
          <a:p>
            <a:endParaRPr lang="en-IN" sz="6000" b="1" dirty="0"/>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xmlns="" val="25457128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1. Requirements specification and analysis</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2. Conceptual design</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3. Logical design </a:t>
            </a:r>
          </a:p>
          <a:p>
            <a:pPr marL="457200" lvl="1" indent="0">
              <a:buNone/>
            </a:pPr>
            <a:endParaRPr lang="en-US" altLang="en-US" sz="2400" b="1" dirty="0">
              <a:solidFill>
                <a:srgbClr val="FF0000"/>
              </a:solidFill>
            </a:endParaRPr>
          </a:p>
          <a:p>
            <a:pPr marL="457200" lvl="1" indent="0">
              <a:buNone/>
            </a:pPr>
            <a:r>
              <a:rPr lang="en-US" altLang="en-US" sz="2400" b="1" dirty="0">
                <a:solidFill>
                  <a:srgbClr val="FF0000"/>
                </a:solidFill>
              </a:rPr>
              <a:t>4. Physical design</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p:txBody>
      </p:sp>
    </p:spTree>
    <p:extLst>
      <p:ext uri="{BB962C8B-B14F-4D97-AF65-F5344CB8AC3E}">
        <p14:creationId xmlns:p14="http://schemas.microsoft.com/office/powerpoint/2010/main" xmlns="" val="37312717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1603375" y="1524000"/>
            <a:ext cx="5826125" cy="4983243"/>
          </a:xfrm>
        </p:spPr>
      </p:pic>
      <p:sp>
        <p:nvSpPr>
          <p:cNvPr id="3" name="Content Placeholder 2"/>
          <p:cNvSpPr>
            <a:spLocks noGrp="1"/>
          </p:cNvSpPr>
          <p:nvPr>
            <p:ph sz="quarter" idx="10"/>
          </p:nvPr>
        </p:nvSpPr>
        <p:spPr/>
        <p:txBody>
          <a:bodyPr/>
          <a:lstStyle/>
          <a:p>
            <a:r>
              <a:rPr lang="en-IN" dirty="0">
                <a:solidFill>
                  <a:srgbClr val="CC0066"/>
                </a:solidFill>
              </a:rPr>
              <a:t>Phases of Database Design</a:t>
            </a:r>
          </a:p>
        </p:txBody>
      </p:sp>
    </p:spTree>
    <p:extLst>
      <p:ext uri="{BB962C8B-B14F-4D97-AF65-F5344CB8AC3E}">
        <p14:creationId xmlns:p14="http://schemas.microsoft.com/office/powerpoint/2010/main" xmlns="" val="14570700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B40E67B-4F5E-4E5A-81CF-31969DF57471}"/>
              </a:ext>
            </a:extLst>
          </p:cNvPr>
          <p:cNvSpPr>
            <a:spLocks noGrp="1"/>
          </p:cNvSpPr>
          <p:nvPr>
            <p:ph sz="quarter" idx="10"/>
          </p:nvPr>
        </p:nvSpPr>
        <p:spPr/>
        <p:txBody>
          <a:bodyPr/>
          <a:lstStyle/>
          <a:p>
            <a:r>
              <a:rPr lang="en-IN" dirty="0">
                <a:solidFill>
                  <a:srgbClr val="CC0066"/>
                </a:solidFill>
              </a:rPr>
              <a:t>Phases of Database Design</a:t>
            </a:r>
          </a:p>
          <a:p>
            <a:endParaRPr lang="en-US" dirty="0"/>
          </a:p>
        </p:txBody>
      </p:sp>
      <p:pic>
        <p:nvPicPr>
          <p:cNvPr id="7" name="Picture 6">
            <a:extLst>
              <a:ext uri="{FF2B5EF4-FFF2-40B4-BE49-F238E27FC236}">
                <a16:creationId xmlns:a16="http://schemas.microsoft.com/office/drawing/2014/main" xmlns="" id="{BF9DC907-4DDF-450C-A928-5747A17E28EA}"/>
              </a:ext>
            </a:extLst>
          </p:cNvPr>
          <p:cNvPicPr>
            <a:picLocks noChangeAspect="1"/>
          </p:cNvPicPr>
          <p:nvPr/>
        </p:nvPicPr>
        <p:blipFill>
          <a:blip r:embed="rId2"/>
          <a:stretch>
            <a:fillRect/>
          </a:stretch>
        </p:blipFill>
        <p:spPr>
          <a:xfrm>
            <a:off x="2097157" y="1381540"/>
            <a:ext cx="6241774" cy="5152610"/>
          </a:xfrm>
          <a:prstGeom prst="rect">
            <a:avLst/>
          </a:prstGeom>
        </p:spPr>
      </p:pic>
    </p:spTree>
    <p:extLst>
      <p:ext uri="{BB962C8B-B14F-4D97-AF65-F5344CB8AC3E}">
        <p14:creationId xmlns:p14="http://schemas.microsoft.com/office/powerpoint/2010/main" xmlns="" val="2259887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8092C90-B572-4081-ABCC-95725D2616F8}"/>
              </a:ext>
            </a:extLst>
          </p:cNvPr>
          <p:cNvPicPr>
            <a:picLocks noChangeAspect="1"/>
          </p:cNvPicPr>
          <p:nvPr/>
        </p:nvPicPr>
        <p:blipFill>
          <a:blip r:embed="rId2"/>
          <a:stretch>
            <a:fillRect/>
          </a:stretch>
        </p:blipFill>
        <p:spPr>
          <a:xfrm>
            <a:off x="362859" y="130628"/>
            <a:ext cx="6560456" cy="5726400"/>
          </a:xfrm>
          <a:prstGeom prst="rect">
            <a:avLst/>
          </a:prstGeom>
        </p:spPr>
      </p:pic>
    </p:spTree>
    <p:extLst>
      <p:ext uri="{BB962C8B-B14F-4D97-AF65-F5344CB8AC3E}">
        <p14:creationId xmlns:p14="http://schemas.microsoft.com/office/powerpoint/2010/main" xmlns="" val="855651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lvl="1" indent="-342900">
              <a:buClr>
                <a:srgbClr val="101141"/>
              </a:buClr>
              <a:buNone/>
            </a:pPr>
            <a:r>
              <a:rPr lang="en-IN" dirty="0"/>
              <a:t> </a:t>
            </a:r>
            <a:r>
              <a:rPr lang="en-US" altLang="en-US" sz="2400" b="1" dirty="0">
                <a:solidFill>
                  <a:srgbClr val="FF0000"/>
                </a:solidFill>
              </a:rPr>
              <a:t>1. Requirements specification and analysis</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
        <p:nvSpPr>
          <p:cNvPr id="4" name="Rectangle 3"/>
          <p:cNvSpPr/>
          <p:nvPr/>
        </p:nvSpPr>
        <p:spPr>
          <a:xfrm>
            <a:off x="1574800" y="2551837"/>
            <a:ext cx="8750300" cy="3046988"/>
          </a:xfrm>
          <a:prstGeom prst="rect">
            <a:avLst/>
          </a:prstGeom>
        </p:spPr>
        <p:txBody>
          <a:bodyPr wrap="square">
            <a:spAutoFit/>
          </a:bodyPr>
          <a:lstStyle/>
          <a:p>
            <a:pPr marL="342900" indent="-342900">
              <a:buFont typeface="Arial" panose="020B0604020202020204" pitchFamily="34" charset="0"/>
              <a:buChar char="•"/>
            </a:pPr>
            <a:r>
              <a:rPr lang="en-IN" sz="2400" b="1" dirty="0">
                <a:solidFill>
                  <a:srgbClr val="00B050"/>
                </a:solidFill>
              </a:rPr>
              <a:t>The requirements and the collection analysis phase produce both data requirements and functional requirements. </a:t>
            </a:r>
          </a:p>
          <a:p>
            <a:pPr marL="342900" indent="-342900">
              <a:buFont typeface="Arial" panose="020B0604020202020204" pitchFamily="34" charset="0"/>
              <a:buChar char="•"/>
            </a:pPr>
            <a:endParaRPr lang="en-IN" sz="2400" b="1" dirty="0">
              <a:solidFill>
                <a:srgbClr val="00B050"/>
              </a:solidFill>
            </a:endParaRPr>
          </a:p>
          <a:p>
            <a:pPr marL="342900" indent="-342900">
              <a:buFont typeface="Arial" panose="020B0604020202020204" pitchFamily="34" charset="0"/>
              <a:buChar char="•"/>
            </a:pPr>
            <a:r>
              <a:rPr lang="en-IN" sz="2400" b="1" dirty="0">
                <a:solidFill>
                  <a:srgbClr val="00B050"/>
                </a:solidFill>
              </a:rPr>
              <a:t>The data requirements are used as a source of database design. </a:t>
            </a:r>
          </a:p>
          <a:p>
            <a:pPr marL="342900" indent="-342900">
              <a:buFont typeface="Arial" panose="020B0604020202020204" pitchFamily="34" charset="0"/>
              <a:buChar char="•"/>
            </a:pPr>
            <a:endParaRPr lang="en-IN" sz="2400" b="1" dirty="0">
              <a:solidFill>
                <a:srgbClr val="00B050"/>
              </a:solidFill>
            </a:endParaRPr>
          </a:p>
          <a:p>
            <a:pPr marL="342900" indent="-342900">
              <a:buFont typeface="Arial" panose="020B0604020202020204" pitchFamily="34" charset="0"/>
              <a:buChar char="•"/>
            </a:pPr>
            <a:r>
              <a:rPr lang="en-IN" sz="2400" b="1" dirty="0">
                <a:solidFill>
                  <a:srgbClr val="00B050"/>
                </a:solidFill>
              </a:rPr>
              <a:t>The data requirements should be specified in as detailed and complete form as possible.</a:t>
            </a:r>
            <a:br>
              <a:rPr lang="en-IN" sz="2400" b="1" dirty="0">
                <a:solidFill>
                  <a:srgbClr val="00B050"/>
                </a:solidFill>
              </a:rPr>
            </a:br>
            <a:endParaRPr lang="en-IN" sz="2400" b="1" dirty="0">
              <a:solidFill>
                <a:srgbClr val="00B050"/>
              </a:solidFill>
            </a:endParaRPr>
          </a:p>
        </p:txBody>
      </p:sp>
    </p:spTree>
    <p:extLst>
      <p:ext uri="{BB962C8B-B14F-4D97-AF65-F5344CB8AC3E}">
        <p14:creationId xmlns:p14="http://schemas.microsoft.com/office/powerpoint/2010/main" xmlns="" val="31278879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399" y="1550110"/>
            <a:ext cx="11241649" cy="4935477"/>
          </a:xfrm>
        </p:spPr>
        <p:txBody>
          <a:bodyPr>
            <a:normAutofit/>
          </a:bodyPr>
          <a:lstStyle/>
          <a:p>
            <a:pPr marL="457200" lvl="1" indent="0">
              <a:buNone/>
            </a:pPr>
            <a:r>
              <a:rPr lang="en-US" altLang="en-US" sz="2400" b="1" dirty="0">
                <a:solidFill>
                  <a:srgbClr val="FF0000"/>
                </a:solidFill>
              </a:rPr>
              <a:t>2. Conceptual design</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
        <p:nvSpPr>
          <p:cNvPr id="4" name="Rectangle 3"/>
          <p:cNvSpPr/>
          <p:nvPr/>
        </p:nvSpPr>
        <p:spPr>
          <a:xfrm>
            <a:off x="1130300" y="1905000"/>
            <a:ext cx="10071100" cy="4524315"/>
          </a:xfrm>
          <a:prstGeom prst="rect">
            <a:avLst/>
          </a:prstGeom>
        </p:spPr>
        <p:txBody>
          <a:bodyPr wrap="square">
            <a:spAutoFit/>
          </a:bodyPr>
          <a:lstStyle/>
          <a:p>
            <a:endParaRPr lang="en-IN" sz="2400" dirty="0"/>
          </a:p>
          <a:p>
            <a:pPr marL="342900" indent="-342900">
              <a:buFont typeface="Arial" panose="020B0604020202020204" pitchFamily="34" charset="0"/>
              <a:buChar char="•"/>
            </a:pPr>
            <a:r>
              <a:rPr lang="en-IN" sz="2400" dirty="0">
                <a:solidFill>
                  <a:srgbClr val="7030A0"/>
                </a:solidFill>
              </a:rPr>
              <a:t>The result of this phase is an </a:t>
            </a:r>
            <a:r>
              <a:rPr lang="en-IN" sz="2400" dirty="0">
                <a:solidFill>
                  <a:srgbClr val="FF0000"/>
                </a:solidFill>
              </a:rPr>
              <a:t>Entity-Relationship (ER) diagram or UML class diagram. It is a high-level data model </a:t>
            </a:r>
            <a:r>
              <a:rPr lang="en-IN" sz="2400" dirty="0">
                <a:solidFill>
                  <a:srgbClr val="7030A0"/>
                </a:solidFill>
              </a:rPr>
              <a:t>of the specific application area. </a:t>
            </a:r>
          </a:p>
          <a:p>
            <a:endParaRPr lang="en-IN" sz="2400" dirty="0">
              <a:solidFill>
                <a:srgbClr val="7030A0"/>
              </a:solidFill>
            </a:endParaRPr>
          </a:p>
          <a:p>
            <a:pPr marL="342900" indent="-342900">
              <a:buFont typeface="Arial" panose="020B0604020202020204" pitchFamily="34" charset="0"/>
              <a:buChar char="•"/>
            </a:pPr>
            <a:r>
              <a:rPr lang="en-IN" sz="2400" dirty="0">
                <a:solidFill>
                  <a:srgbClr val="7030A0"/>
                </a:solidFill>
              </a:rPr>
              <a:t>It describes how different entities (objects, items) are related to each other. It also describes what attributes (features) each entity has. It includes the definitions of all the concepts (entities, attributes) of the application area.</a:t>
            </a:r>
          </a:p>
          <a:p>
            <a:endParaRPr lang="en-IN" sz="2400" dirty="0">
              <a:solidFill>
                <a:srgbClr val="7030A0"/>
              </a:solidFill>
            </a:endParaRPr>
          </a:p>
          <a:p>
            <a:pPr marL="342900" indent="-342900">
              <a:buFont typeface="Arial" panose="020B0604020202020204" pitchFamily="34" charset="0"/>
              <a:buChar char="•"/>
            </a:pPr>
            <a:r>
              <a:rPr lang="en-IN" sz="2400" dirty="0">
                <a:solidFill>
                  <a:srgbClr val="7030A0"/>
                </a:solidFill>
              </a:rPr>
              <a:t>During or after the conceptual schema design, the basic data model operations can be used to specify the high-level user operations identified during the functional analysis. This also serves to confirm that the conceptual schema meets all the identified functional requirements.</a:t>
            </a:r>
            <a:endParaRPr lang="en-IN" sz="2400" b="1" dirty="0">
              <a:solidFill>
                <a:srgbClr val="7030A0"/>
              </a:solidFill>
            </a:endParaRPr>
          </a:p>
        </p:txBody>
      </p:sp>
    </p:spTree>
    <p:extLst>
      <p:ext uri="{BB962C8B-B14F-4D97-AF65-F5344CB8AC3E}">
        <p14:creationId xmlns:p14="http://schemas.microsoft.com/office/powerpoint/2010/main" xmlns="" val="3280725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342900" lvl="1" indent="-342900">
              <a:buClr>
                <a:srgbClr val="101141"/>
              </a:buClr>
              <a:buNone/>
            </a:pPr>
            <a:r>
              <a:rPr lang="en-US" altLang="en-US" sz="2400" b="1" dirty="0">
                <a:solidFill>
                  <a:srgbClr val="FF0000"/>
                </a:solidFill>
              </a:rPr>
              <a:t>3. Logical design </a:t>
            </a:r>
          </a:p>
          <a:p>
            <a:pPr marL="342900" lvl="1" indent="-342900">
              <a:buClr>
                <a:srgbClr val="101141"/>
              </a:buClr>
              <a:buNone/>
            </a:pPr>
            <a:r>
              <a:rPr lang="en-US" altLang="en-US" sz="2400" b="1" dirty="0">
                <a:solidFill>
                  <a:srgbClr val="FF0000"/>
                </a:solidFill>
              </a:rPr>
              <a:t> A. create relation schemas:</a:t>
            </a:r>
          </a:p>
          <a:p>
            <a:pPr>
              <a:buFont typeface="Arial" panose="020B0604020202020204" pitchFamily="34" charset="0"/>
              <a:buChar char="•"/>
            </a:pPr>
            <a:r>
              <a:rPr lang="en-IN" b="1" dirty="0">
                <a:solidFill>
                  <a:srgbClr val="00B050"/>
                </a:solidFill>
              </a:rPr>
              <a:t>The result of the logical design phase (or data model mapping phase) is a set of relation schemas. The ER diagram or class diagram is the basis for these relation schemas.</a:t>
            </a:r>
          </a:p>
          <a:p>
            <a:pPr>
              <a:buFont typeface="Arial" panose="020B0604020202020204" pitchFamily="34" charset="0"/>
              <a:buChar char="•"/>
            </a:pPr>
            <a:endParaRPr lang="en-IN" b="1" dirty="0">
              <a:solidFill>
                <a:srgbClr val="00B050"/>
              </a:solidFill>
            </a:endParaRPr>
          </a:p>
          <a:p>
            <a:pPr>
              <a:buFont typeface="Arial" panose="020B0604020202020204" pitchFamily="34" charset="0"/>
              <a:buChar char="•"/>
            </a:pPr>
            <a:r>
              <a:rPr lang="en-IN" b="1" dirty="0">
                <a:solidFill>
                  <a:srgbClr val="00B050"/>
                </a:solidFill>
              </a:rPr>
              <a:t>To create the relation schemas is quite a mechanical operation. There are rules how the </a:t>
            </a:r>
            <a:r>
              <a:rPr lang="en-IN" b="1" dirty="0">
                <a:solidFill>
                  <a:srgbClr val="FF0000"/>
                </a:solidFill>
              </a:rPr>
              <a:t>ER model or class diagram is transferred to relation schemas.</a:t>
            </a:r>
          </a:p>
          <a:p>
            <a:pPr>
              <a:buFont typeface="Arial" panose="020B0604020202020204" pitchFamily="34" charset="0"/>
              <a:buChar char="•"/>
            </a:pPr>
            <a:endParaRPr lang="en-IN" b="1" dirty="0">
              <a:solidFill>
                <a:srgbClr val="00B050"/>
              </a:solidFill>
            </a:endParaRPr>
          </a:p>
          <a:p>
            <a:pPr>
              <a:buFont typeface="Arial" panose="020B0604020202020204" pitchFamily="34" charset="0"/>
              <a:buChar char="•"/>
            </a:pPr>
            <a:r>
              <a:rPr lang="en-IN" b="1" dirty="0">
                <a:solidFill>
                  <a:srgbClr val="00B050"/>
                </a:solidFill>
              </a:rPr>
              <a:t>The relation schemas are the basis for table definitions. In this phase (if not done in previous phase) the primary keys and foreign keys are defined. </a:t>
            </a:r>
          </a:p>
        </p:txBody>
      </p:sp>
      <p:sp>
        <p:nvSpPr>
          <p:cNvPr id="3" name="Content Placeholder 2"/>
          <p:cNvSpPr>
            <a:spLocks noGrp="1"/>
          </p:cNvSpPr>
          <p:nvPr>
            <p:ph sz="quarter" idx="10"/>
          </p:nvPr>
        </p:nvSpPr>
        <p:spPr/>
        <p:txBody>
          <a:bodyPr/>
          <a:lstStyle/>
          <a:p>
            <a:endParaRPr lang="en-IN" dirty="0">
              <a:solidFill>
                <a:srgbClr val="CC0066"/>
              </a:solidFill>
            </a:endParaRPr>
          </a:p>
          <a:p>
            <a:r>
              <a:rPr lang="en-IN" dirty="0">
                <a:solidFill>
                  <a:srgbClr val="CC0066"/>
                </a:solidFill>
              </a:rPr>
              <a:t>Phases of Database Design</a:t>
            </a:r>
          </a:p>
          <a:p>
            <a:endParaRPr lang="en-IN" dirty="0"/>
          </a:p>
          <a:p>
            <a:endParaRPr lang="en-IN" dirty="0"/>
          </a:p>
        </p:txBody>
      </p:sp>
    </p:spTree>
    <p:extLst>
      <p:ext uri="{BB962C8B-B14F-4D97-AF65-F5344CB8AC3E}">
        <p14:creationId xmlns:p14="http://schemas.microsoft.com/office/powerpoint/2010/main" xmlns="" val="3510472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714968"/>
            <a:ext cx="10972800" cy="4525963"/>
          </a:xfrm>
        </p:spPr>
        <p:txBody>
          <a:bodyPr>
            <a:normAutofit fontScale="92500"/>
          </a:bodyPr>
          <a:lstStyle/>
          <a:p>
            <a:pPr marL="342900" lvl="1" indent="-342900">
              <a:buClr>
                <a:srgbClr val="101141"/>
              </a:buClr>
              <a:buNone/>
            </a:pPr>
            <a:r>
              <a:rPr lang="en-US" altLang="en-US" sz="2400" b="1" dirty="0">
                <a:solidFill>
                  <a:srgbClr val="FF0000"/>
                </a:solidFill>
              </a:rPr>
              <a:t>3. Logical design </a:t>
            </a:r>
          </a:p>
          <a:p>
            <a:pPr marL="342900" lvl="1" indent="-342900">
              <a:buClr>
                <a:srgbClr val="101141"/>
              </a:buClr>
              <a:buNone/>
            </a:pPr>
            <a:r>
              <a:rPr lang="en-US" altLang="en-US" sz="2400" b="1" dirty="0">
                <a:solidFill>
                  <a:srgbClr val="FF0000"/>
                </a:solidFill>
              </a:rPr>
              <a:t> B. </a:t>
            </a:r>
            <a:r>
              <a:rPr lang="en-IN" sz="2400" b="1" dirty="0">
                <a:solidFill>
                  <a:srgbClr val="FF0000"/>
                </a:solidFill>
              </a:rPr>
              <a:t>Normalization</a:t>
            </a:r>
          </a:p>
          <a:p>
            <a:pPr marL="342900" lvl="1" indent="-342900">
              <a:buClr>
                <a:srgbClr val="101141"/>
              </a:buClr>
              <a:buNone/>
            </a:pPr>
            <a:r>
              <a:rPr lang="en-IN" sz="2400" dirty="0">
                <a:solidFill>
                  <a:srgbClr val="00B050"/>
                </a:solidFill>
              </a:rPr>
              <a:t>Normalization is the last part of the logical design. The goal of normalization is to   </a:t>
            </a:r>
          </a:p>
          <a:p>
            <a:pPr marL="342900" lvl="1" indent="-342900">
              <a:buClr>
                <a:srgbClr val="101141"/>
              </a:buClr>
              <a:buNone/>
            </a:pPr>
            <a:r>
              <a:rPr lang="en-IN" sz="2400" dirty="0">
                <a:solidFill>
                  <a:srgbClr val="00B050"/>
                </a:solidFill>
              </a:rPr>
              <a:t> </a:t>
            </a:r>
            <a:r>
              <a:rPr lang="en-IN" sz="2400" dirty="0">
                <a:solidFill>
                  <a:srgbClr val="FF0000"/>
                </a:solidFill>
              </a:rPr>
              <a:t>eliminate redundancy and potential update anomalies</a:t>
            </a:r>
            <a:r>
              <a:rPr lang="en-IN" sz="2400" dirty="0">
                <a:solidFill>
                  <a:srgbClr val="00B050"/>
                </a:solidFill>
              </a:rPr>
              <a:t>.</a:t>
            </a:r>
          </a:p>
          <a:p>
            <a:pPr marL="342900" lvl="1" indent="-342900">
              <a:buClr>
                <a:srgbClr val="101141"/>
              </a:buClr>
              <a:buNone/>
            </a:pPr>
            <a:endParaRPr lang="en-IN" dirty="0">
              <a:solidFill>
                <a:srgbClr val="00B050"/>
              </a:solidFill>
            </a:endParaRPr>
          </a:p>
          <a:p>
            <a:pPr>
              <a:buFont typeface="Arial" panose="020B0604020202020204" pitchFamily="34" charset="0"/>
              <a:buChar char="•"/>
            </a:pPr>
            <a:r>
              <a:rPr lang="en-IN" dirty="0">
                <a:solidFill>
                  <a:srgbClr val="00B050"/>
                </a:solidFill>
              </a:rPr>
              <a:t>Redundancy means that the same data is saved more than once in a database. Update anomaly is a consequence of redundancy. If a piece of data is saved in more than one place, the same data must be updated in more than one place.</a:t>
            </a:r>
          </a:p>
          <a:p>
            <a:pPr marL="0" indent="0"/>
            <a:endParaRPr lang="en-IN" dirty="0">
              <a:solidFill>
                <a:srgbClr val="00B050"/>
              </a:solidFill>
            </a:endParaRPr>
          </a:p>
          <a:p>
            <a:pPr>
              <a:buFont typeface="Arial" panose="020B0604020202020204" pitchFamily="34" charset="0"/>
              <a:buChar char="•"/>
            </a:pPr>
            <a:r>
              <a:rPr lang="en-IN" dirty="0">
                <a:solidFill>
                  <a:srgbClr val="00B050"/>
                </a:solidFill>
              </a:rPr>
              <a:t>Normalization is a technique by which one can modify the relation schema to reduce the redundancy. Each normalization phase adds more relations (tables) into the database. </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Tree>
    <p:extLst>
      <p:ext uri="{BB962C8B-B14F-4D97-AF65-F5344CB8AC3E}">
        <p14:creationId xmlns:p14="http://schemas.microsoft.com/office/powerpoint/2010/main" xmlns="" val="33067830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lvl="1" indent="0">
              <a:buNone/>
            </a:pPr>
            <a:r>
              <a:rPr lang="en-US" altLang="en-US" sz="2400" b="1" dirty="0">
                <a:solidFill>
                  <a:srgbClr val="FF0000"/>
                </a:solidFill>
              </a:rPr>
              <a:t>4. Physical design</a:t>
            </a:r>
          </a:p>
          <a:p>
            <a:pPr marL="342900" lvl="1" indent="-342900">
              <a:buClr>
                <a:srgbClr val="101141"/>
              </a:buClr>
              <a:buNone/>
            </a:pPr>
            <a:r>
              <a:rPr lang="en-IN" sz="2400" b="1" dirty="0">
                <a:solidFill>
                  <a:srgbClr val="00B050"/>
                </a:solidFill>
              </a:rPr>
              <a:t>   </a:t>
            </a:r>
          </a:p>
          <a:p>
            <a:pPr marL="342900" lvl="1" indent="-342900">
              <a:buClr>
                <a:srgbClr val="101141"/>
              </a:buClr>
              <a:buFont typeface="Wingdings" panose="05000000000000000000" pitchFamily="2" charset="2"/>
              <a:buChar char="§"/>
            </a:pPr>
            <a:r>
              <a:rPr lang="en-IN" sz="2400" b="1" dirty="0">
                <a:solidFill>
                  <a:srgbClr val="00B050"/>
                </a:solidFill>
              </a:rPr>
              <a:t>The goal of the last phase of database design, physical design, is to implement the database. At this phase one must know which database management system (DBMS) is used. </a:t>
            </a:r>
          </a:p>
          <a:p>
            <a:pPr marL="342900" lvl="1" indent="-342900">
              <a:buClr>
                <a:srgbClr val="101141"/>
              </a:buClr>
              <a:buFont typeface="Wingdings" panose="05000000000000000000" pitchFamily="2" charset="2"/>
              <a:buChar char="§"/>
            </a:pPr>
            <a:r>
              <a:rPr lang="en-IN" sz="2400" b="1" dirty="0">
                <a:solidFill>
                  <a:srgbClr val="00B050"/>
                </a:solidFill>
              </a:rPr>
              <a:t>For example, different DBMS's have different names for datatypes and have different datatypes.</a:t>
            </a:r>
          </a:p>
          <a:p>
            <a:pPr marL="342900" lvl="1" indent="-342900">
              <a:buClr>
                <a:srgbClr val="101141"/>
              </a:buClr>
              <a:buFont typeface="Wingdings" panose="05000000000000000000" pitchFamily="2" charset="2"/>
              <a:buChar char="§"/>
            </a:pPr>
            <a:r>
              <a:rPr lang="en-IN" sz="2400" b="1" dirty="0">
                <a:solidFill>
                  <a:srgbClr val="FF0000"/>
                </a:solidFill>
              </a:rPr>
              <a:t>The SQL clauses to create the database are written. The indexes, the integrity constraints (rules) and the users' access rights are defined.</a:t>
            </a:r>
          </a:p>
          <a:p>
            <a:pPr marL="342900" lvl="1" indent="-342900">
              <a:buClr>
                <a:srgbClr val="101141"/>
              </a:buClr>
              <a:buFont typeface="Wingdings" panose="05000000000000000000" pitchFamily="2" charset="2"/>
              <a:buChar char="§"/>
            </a:pPr>
            <a:r>
              <a:rPr lang="en-IN" sz="2400" b="1" dirty="0">
                <a:solidFill>
                  <a:srgbClr val="00B050"/>
                </a:solidFill>
              </a:rPr>
              <a:t>Finally the data to test the database is added in.</a:t>
            </a:r>
            <a:br>
              <a:rPr lang="en-IN" sz="2400" b="1" dirty="0">
                <a:solidFill>
                  <a:srgbClr val="00B050"/>
                </a:solidFill>
              </a:rPr>
            </a:br>
            <a:endParaRPr lang="en-IN" sz="2400" b="1" dirty="0">
              <a:solidFill>
                <a:srgbClr val="00B050"/>
              </a:solidFill>
            </a:endParaRPr>
          </a:p>
        </p:txBody>
      </p:sp>
      <p:sp>
        <p:nvSpPr>
          <p:cNvPr id="3" name="Content Placeholder 2"/>
          <p:cNvSpPr>
            <a:spLocks noGrp="1"/>
          </p:cNvSpPr>
          <p:nvPr>
            <p:ph sz="quarter" idx="10"/>
          </p:nvPr>
        </p:nvSpPr>
        <p:spPr/>
        <p:txBody>
          <a:bodyPr/>
          <a:lstStyle/>
          <a:p>
            <a:r>
              <a:rPr lang="en-IN" dirty="0">
                <a:solidFill>
                  <a:srgbClr val="CC0066"/>
                </a:solidFill>
              </a:rPr>
              <a:t>Phases of Database Design</a:t>
            </a:r>
          </a:p>
          <a:p>
            <a:endParaRPr lang="en-IN" dirty="0"/>
          </a:p>
        </p:txBody>
      </p:sp>
    </p:spTree>
    <p:extLst>
      <p:ext uri="{BB962C8B-B14F-4D97-AF65-F5344CB8AC3E}">
        <p14:creationId xmlns:p14="http://schemas.microsoft.com/office/powerpoint/2010/main" xmlns="" val="2515249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ltLang="en-US" dirty="0">
              <a:solidFill>
                <a:srgbClr val="8A266D"/>
              </a:solidFill>
            </a:endParaRPr>
          </a:p>
          <a:p>
            <a:r>
              <a:rPr lang="en-US" altLang="en-US" dirty="0">
                <a:solidFill>
                  <a:srgbClr val="8A266D"/>
                </a:solidFill>
              </a:rPr>
              <a:t>So What is Database ?</a:t>
            </a:r>
          </a:p>
          <a:p>
            <a:endParaRPr lang="en-US" dirty="0"/>
          </a:p>
          <a:p>
            <a:endParaRPr lang="en-US" dirty="0"/>
          </a:p>
        </p:txBody>
      </p:sp>
      <p:sp>
        <p:nvSpPr>
          <p:cNvPr id="4" name="Content Placeholder 2"/>
          <p:cNvSpPr>
            <a:spLocks noGrp="1"/>
          </p:cNvSpPr>
          <p:nvPr>
            <p:ph idx="1"/>
          </p:nvPr>
        </p:nvSpPr>
        <p:spPr>
          <a:xfrm>
            <a:off x="117565" y="1517905"/>
            <a:ext cx="11671664" cy="4980866"/>
          </a:xfrm>
        </p:spPr>
        <p:txBody>
          <a:bodyPr>
            <a:normAutofit/>
          </a:bodyPr>
          <a:lstStyle/>
          <a:p>
            <a:pPr marL="457200" lvl="1" indent="0">
              <a:buNone/>
            </a:pPr>
            <a:r>
              <a:rPr lang="en-US" altLang="en-US" sz="2000" b="1" dirty="0">
                <a:solidFill>
                  <a:schemeClr val="accent1">
                    <a:lumMod val="75000"/>
                  </a:schemeClr>
                </a:solidFill>
              </a:rPr>
              <a:t>A unit of Information  is called </a:t>
            </a:r>
            <a:r>
              <a:rPr lang="en-US" altLang="en-US" sz="2000" b="1" dirty="0">
                <a:solidFill>
                  <a:srgbClr val="FF0000"/>
                </a:solidFill>
              </a:rPr>
              <a:t>DATUM</a:t>
            </a:r>
            <a:r>
              <a:rPr lang="en-US" altLang="en-US" sz="2000" b="1" dirty="0">
                <a:solidFill>
                  <a:schemeClr val="accent1">
                    <a:lumMod val="75000"/>
                  </a:schemeClr>
                </a:solidFill>
              </a:rPr>
              <a:t>  while  </a:t>
            </a:r>
            <a:r>
              <a:rPr lang="en-US" altLang="en-US" sz="2000" b="1" dirty="0">
                <a:solidFill>
                  <a:srgbClr val="CC0066"/>
                </a:solidFill>
              </a:rPr>
              <a:t>DATA</a:t>
            </a:r>
            <a:r>
              <a:rPr lang="en-US" altLang="en-US" sz="2000" b="1" dirty="0">
                <a:solidFill>
                  <a:schemeClr val="accent1">
                    <a:lumMod val="75000"/>
                  </a:schemeClr>
                </a:solidFill>
              </a:rPr>
              <a:t> is plural. So </a:t>
            </a:r>
            <a:r>
              <a:rPr lang="en-US" altLang="en-US" sz="2000" b="1" dirty="0">
                <a:solidFill>
                  <a:srgbClr val="CC0066"/>
                </a:solidFill>
              </a:rPr>
              <a:t>DATA is </a:t>
            </a:r>
          </a:p>
          <a:p>
            <a:pPr lvl="1"/>
            <a:r>
              <a:rPr lang="en-US" altLang="en-US" sz="2000" b="1" dirty="0">
                <a:solidFill>
                  <a:srgbClr val="00B050"/>
                </a:solidFill>
              </a:rPr>
              <a:t>Collection of related data </a:t>
            </a:r>
          </a:p>
          <a:p>
            <a:pPr lvl="1"/>
            <a:r>
              <a:rPr lang="en-IN" sz="2000" b="1" dirty="0">
                <a:solidFill>
                  <a:srgbClr val="00B050"/>
                </a:solidFill>
              </a:rPr>
              <a:t>By data , we mean known facts that can be recorded and that have implicit meaning.</a:t>
            </a:r>
            <a:endParaRPr lang="en-US" altLang="en-US" sz="2000" b="1" dirty="0">
              <a:solidFill>
                <a:srgbClr val="00B050"/>
              </a:solidFill>
            </a:endParaRPr>
          </a:p>
          <a:p>
            <a:pPr lvl="1"/>
            <a:r>
              <a:rPr lang="en-US" altLang="en-US" sz="2000" b="1" dirty="0">
                <a:solidFill>
                  <a:srgbClr val="00B050"/>
                </a:solidFill>
              </a:rPr>
              <a:t>Represents some aspect of the real world</a:t>
            </a:r>
          </a:p>
          <a:p>
            <a:pPr lvl="1"/>
            <a:r>
              <a:rPr lang="en-US" altLang="en-US" sz="2000" b="1" dirty="0">
                <a:solidFill>
                  <a:srgbClr val="00B050"/>
                </a:solidFill>
              </a:rPr>
              <a:t>Logically coherent collection of data with inherent meaning</a:t>
            </a:r>
          </a:p>
          <a:p>
            <a:pPr lvl="1"/>
            <a:r>
              <a:rPr lang="en-US" altLang="en-US" sz="2000" b="1" dirty="0">
                <a:solidFill>
                  <a:srgbClr val="00B050"/>
                </a:solidFill>
              </a:rPr>
              <a:t>Built for a specific purpose</a:t>
            </a:r>
          </a:p>
          <a:p>
            <a:pPr marL="457200" lvl="1" indent="0">
              <a:buNone/>
            </a:pPr>
            <a:endParaRPr lang="en-US" altLang="en-US" dirty="0"/>
          </a:p>
          <a:p>
            <a:pPr marL="0" indent="0">
              <a:buNone/>
            </a:pPr>
            <a:r>
              <a:rPr lang="en-IN" sz="3500" b="1" dirty="0">
                <a:solidFill>
                  <a:srgbClr val="CC0066"/>
                </a:solidFill>
                <a:highlight>
                  <a:srgbClr val="FFFF00"/>
                </a:highlight>
              </a:rPr>
              <a:t>This </a:t>
            </a:r>
            <a:r>
              <a:rPr lang="en-IN" sz="3500" b="1" u="sng" dirty="0">
                <a:solidFill>
                  <a:srgbClr val="CC0066"/>
                </a:solidFill>
                <a:highlight>
                  <a:srgbClr val="FFFF00"/>
                </a:highlight>
              </a:rPr>
              <a:t>collection of related data with an implicit meaning </a:t>
            </a:r>
            <a:r>
              <a:rPr lang="en-IN" sz="3500" b="1" dirty="0">
                <a:solidFill>
                  <a:srgbClr val="CC0066"/>
                </a:solidFill>
                <a:highlight>
                  <a:srgbClr val="FFFF00"/>
                </a:highlight>
              </a:rPr>
              <a:t>is a database</a:t>
            </a:r>
            <a:r>
              <a:rPr lang="en-IN" sz="2900" b="1" dirty="0">
                <a:solidFill>
                  <a:srgbClr val="CC0066"/>
                </a:solidFill>
                <a:highlight>
                  <a:srgbClr val="FFFF00"/>
                </a:highlight>
              </a:rPr>
              <a:t>.</a:t>
            </a:r>
          </a:p>
          <a:p>
            <a:pPr algn="l" fontAlgn="base"/>
            <a:endParaRPr lang="en-US" sz="2900" b="1" dirty="0">
              <a:solidFill>
                <a:srgbClr val="444444"/>
              </a:solidFill>
              <a:latin typeface="Open Sans" panose="020B0606030504020204" pitchFamily="34" charset="0"/>
            </a:endParaRPr>
          </a:p>
          <a:p>
            <a:pPr marL="0" indent="0">
              <a:buNone/>
            </a:pPr>
            <a:endParaRPr lang="en-US" altLang="en-US" sz="2900" b="1" dirty="0">
              <a:solidFill>
                <a:srgbClr val="CC0066"/>
              </a:solidFill>
              <a:highlight>
                <a:srgbClr val="FFFF00"/>
              </a:highlight>
            </a:endParaRPr>
          </a:p>
        </p:txBody>
      </p:sp>
    </p:spTree>
    <p:extLst>
      <p:ext uri="{BB962C8B-B14F-4D97-AF65-F5344CB8AC3E}">
        <p14:creationId xmlns:p14="http://schemas.microsoft.com/office/powerpoint/2010/main" xmlns="" val="41614432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10795000" cy="4773612"/>
          </a:xfrm>
        </p:spPr>
        <p:txBody>
          <a:bodyPr>
            <a:normAutofit fontScale="92500" lnSpcReduction="10000"/>
          </a:bodyPr>
          <a:lstStyle/>
          <a:p>
            <a:pPr marL="457200" lvl="1" indent="0">
              <a:buNone/>
            </a:pPr>
            <a:r>
              <a:rPr lang="en-US" altLang="en-US" sz="2000" b="1" dirty="0">
                <a:solidFill>
                  <a:srgbClr val="CC0066"/>
                </a:solidFill>
              </a:rPr>
              <a:t>Step1 : </a:t>
            </a:r>
          </a:p>
          <a:p>
            <a:pPr marL="457200" lvl="1" indent="0">
              <a:buNone/>
            </a:pPr>
            <a:r>
              <a:rPr lang="en-US" altLang="en-US" sz="2000" b="1" dirty="0">
                <a:solidFill>
                  <a:srgbClr val="FF0000"/>
                </a:solidFill>
              </a:rPr>
              <a:t>What does this DB do? </a:t>
            </a:r>
          </a:p>
          <a:p>
            <a:pPr marL="457200" lvl="1" indent="0">
              <a:buNone/>
            </a:pPr>
            <a:r>
              <a:rPr lang="en-US" altLang="en-US" sz="2000" b="1" dirty="0">
                <a:solidFill>
                  <a:srgbClr val="00B050"/>
                </a:solidFill>
              </a:rPr>
              <a:t>Information concerning students, courses, and grades in a university environment</a:t>
            </a:r>
          </a:p>
          <a:p>
            <a:pPr marL="342900" lvl="1" indent="-342900">
              <a:buClr>
                <a:srgbClr val="101141"/>
              </a:buClr>
              <a:buNone/>
            </a:pPr>
            <a:r>
              <a:rPr lang="en-US" altLang="en-US" b="1" dirty="0"/>
              <a:t>        </a:t>
            </a:r>
            <a:r>
              <a:rPr lang="en-US" altLang="en-US" sz="2000" b="1" dirty="0">
                <a:solidFill>
                  <a:srgbClr val="CC0066"/>
                </a:solidFill>
              </a:rPr>
              <a:t>Step2 :</a:t>
            </a:r>
            <a:r>
              <a:rPr lang="en-US" altLang="en-US" b="1" dirty="0"/>
              <a:t>     </a:t>
            </a:r>
          </a:p>
          <a:p>
            <a:pPr marL="342900" lvl="1" indent="-342900">
              <a:buClr>
                <a:srgbClr val="101141"/>
              </a:buClr>
              <a:buNone/>
            </a:pPr>
            <a:r>
              <a:rPr lang="en-US" altLang="en-US" sz="1800" b="1" dirty="0">
                <a:solidFill>
                  <a:srgbClr val="FF0000"/>
                </a:solidFill>
              </a:rPr>
              <a:t>       What are the Data records?</a:t>
            </a:r>
          </a:p>
          <a:p>
            <a:pPr lvl="1"/>
            <a:r>
              <a:rPr lang="en-US" altLang="en-US" b="1" dirty="0">
                <a:solidFill>
                  <a:srgbClr val="00B050"/>
                </a:solidFill>
              </a:rPr>
              <a:t>STUDENT </a:t>
            </a:r>
          </a:p>
          <a:p>
            <a:pPr lvl="1"/>
            <a:r>
              <a:rPr lang="en-US" altLang="en-US" b="1" dirty="0">
                <a:solidFill>
                  <a:srgbClr val="00B050"/>
                </a:solidFill>
              </a:rPr>
              <a:t>COURSE</a:t>
            </a:r>
          </a:p>
          <a:p>
            <a:pPr lvl="1"/>
            <a:r>
              <a:rPr lang="en-US" altLang="en-US" b="1" dirty="0">
                <a:solidFill>
                  <a:srgbClr val="00B050"/>
                </a:solidFill>
              </a:rPr>
              <a:t>SECTION </a:t>
            </a:r>
          </a:p>
          <a:p>
            <a:pPr lvl="1"/>
            <a:r>
              <a:rPr lang="en-US" altLang="en-US" b="1" dirty="0">
                <a:solidFill>
                  <a:srgbClr val="00B050"/>
                </a:solidFill>
              </a:rPr>
              <a:t>GRADE_REPORT </a:t>
            </a:r>
          </a:p>
          <a:p>
            <a:pPr lvl="1"/>
            <a:r>
              <a:rPr lang="en-US" altLang="en-US" b="1" dirty="0">
                <a:solidFill>
                  <a:srgbClr val="00B050"/>
                </a:solidFill>
              </a:rPr>
              <a:t>PREREQUISITE</a:t>
            </a:r>
          </a:p>
          <a:p>
            <a:r>
              <a:rPr lang="en-US" altLang="en-US" b="1" dirty="0">
                <a:solidFill>
                  <a:srgbClr val="CC0066"/>
                </a:solidFill>
              </a:rPr>
              <a:t>      Step 3: </a:t>
            </a:r>
          </a:p>
          <a:p>
            <a:r>
              <a:rPr lang="en-US" altLang="en-US" sz="2000" b="1" dirty="0">
                <a:solidFill>
                  <a:srgbClr val="CC0066"/>
                </a:solidFill>
              </a:rPr>
              <a:t>       </a:t>
            </a:r>
            <a:r>
              <a:rPr lang="en-US" altLang="en-US" sz="2000" b="1" dirty="0">
                <a:solidFill>
                  <a:srgbClr val="00B050"/>
                </a:solidFill>
              </a:rPr>
              <a:t>Step Specify structure of records of each file by specifying data type for each data</a:t>
            </a:r>
          </a:p>
          <a:p>
            <a:r>
              <a:rPr lang="en-US" altLang="en-US" sz="2000" b="1" dirty="0">
                <a:solidFill>
                  <a:srgbClr val="00B050"/>
                </a:solidFill>
              </a:rPr>
              <a:t>       element </a:t>
            </a:r>
          </a:p>
          <a:p>
            <a:pPr lvl="1"/>
            <a:r>
              <a:rPr lang="en-US" altLang="en-US" sz="1800" b="1" dirty="0">
                <a:solidFill>
                  <a:schemeClr val="accent1">
                    <a:lumMod val="75000"/>
                  </a:schemeClr>
                </a:solidFill>
              </a:rPr>
              <a:t>String of alphabetic characters</a:t>
            </a:r>
          </a:p>
          <a:p>
            <a:pPr lvl="1"/>
            <a:r>
              <a:rPr lang="en-US" altLang="en-US" sz="1800" b="1" dirty="0">
                <a:solidFill>
                  <a:schemeClr val="accent1">
                    <a:lumMod val="75000"/>
                  </a:schemeClr>
                </a:solidFill>
              </a:rPr>
              <a:t>Integer</a:t>
            </a:r>
          </a:p>
          <a:p>
            <a:pPr lvl="1"/>
            <a:r>
              <a:rPr lang="en-US" altLang="en-US" sz="1800" b="1" dirty="0">
                <a:solidFill>
                  <a:schemeClr val="accent1">
                    <a:lumMod val="75000"/>
                  </a:schemeClr>
                </a:solidFill>
              </a:rPr>
              <a:t>Etc.</a:t>
            </a:r>
          </a:p>
          <a:p>
            <a:endParaRPr lang="en-IN" dirty="0"/>
          </a:p>
        </p:txBody>
      </p:sp>
      <p:sp>
        <p:nvSpPr>
          <p:cNvPr id="3" name="Content Placeholder 2"/>
          <p:cNvSpPr>
            <a:spLocks noGrp="1"/>
          </p:cNvSpPr>
          <p:nvPr>
            <p:ph sz="quarter" idx="10"/>
          </p:nvPr>
        </p:nvSpPr>
        <p:spPr/>
        <p:txBody>
          <a:bodyPr/>
          <a:lstStyle/>
          <a:p>
            <a:r>
              <a:rPr lang="en-IN" dirty="0" err="1">
                <a:solidFill>
                  <a:srgbClr val="7030A0"/>
                </a:solidFill>
              </a:rPr>
              <a:t>Eg</a:t>
            </a:r>
            <a:r>
              <a:rPr lang="en-IN" dirty="0">
                <a:solidFill>
                  <a:srgbClr val="7030A0"/>
                </a:solidFill>
              </a:rPr>
              <a:t>, </a:t>
            </a:r>
            <a:r>
              <a:rPr lang="en-US" altLang="en-US" dirty="0">
                <a:solidFill>
                  <a:srgbClr val="7030A0"/>
                </a:solidFill>
              </a:rPr>
              <a:t>UNIVERSITY database </a:t>
            </a:r>
          </a:p>
          <a:p>
            <a:r>
              <a:rPr lang="en-IN" dirty="0">
                <a:solidFill>
                  <a:schemeClr val="accent1">
                    <a:lumMod val="75000"/>
                  </a:schemeClr>
                </a:solidFill>
              </a:rPr>
              <a:t>STEP A:   ANALYZE THE PROBLEM</a:t>
            </a:r>
          </a:p>
        </p:txBody>
      </p:sp>
    </p:spTree>
    <p:extLst>
      <p:ext uri="{BB962C8B-B14F-4D97-AF65-F5344CB8AC3E}">
        <p14:creationId xmlns:p14="http://schemas.microsoft.com/office/powerpoint/2010/main" xmlns="" val="28198898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r>
              <a:rPr lang="en-US" altLang="en-US" dirty="0">
                <a:solidFill>
                  <a:schemeClr val="accent1">
                    <a:lumMod val="75000"/>
                  </a:schemeClr>
                </a:solidFill>
              </a:rPr>
              <a:t>Step 4:  Construct UNIVERSITY database</a:t>
            </a:r>
          </a:p>
          <a:p>
            <a:pPr lvl="1"/>
            <a:r>
              <a:rPr lang="en-US" altLang="en-US" sz="2400" dirty="0">
                <a:solidFill>
                  <a:srgbClr val="00B050"/>
                </a:solidFill>
              </a:rPr>
              <a:t>Store data to represent each student, course, section, grade report, and prerequisite as a record in appropriate file</a:t>
            </a:r>
          </a:p>
          <a:p>
            <a:pPr marL="457200" lvl="1" indent="0">
              <a:buNone/>
            </a:pPr>
            <a:endParaRPr lang="en-US" altLang="en-US" sz="2400" dirty="0">
              <a:solidFill>
                <a:srgbClr val="00B050"/>
              </a:solidFill>
            </a:endParaRPr>
          </a:p>
          <a:p>
            <a:pPr marL="0" indent="0"/>
            <a:r>
              <a:rPr lang="en-US" altLang="en-US" dirty="0">
                <a:solidFill>
                  <a:schemeClr val="accent1">
                    <a:lumMod val="75000"/>
                  </a:schemeClr>
                </a:solidFill>
              </a:rPr>
              <a:t>Step 5:  Relationships among the records</a:t>
            </a:r>
          </a:p>
          <a:p>
            <a:pPr marL="0" indent="0"/>
            <a:endParaRPr lang="en-US" altLang="en-US" dirty="0">
              <a:solidFill>
                <a:schemeClr val="accent1">
                  <a:lumMod val="75000"/>
                </a:schemeClr>
              </a:solidFill>
            </a:endParaRPr>
          </a:p>
          <a:p>
            <a:pPr marL="0" indent="0"/>
            <a:r>
              <a:rPr lang="en-US" altLang="en-US" dirty="0">
                <a:solidFill>
                  <a:schemeClr val="accent1">
                    <a:lumMod val="75000"/>
                  </a:schemeClr>
                </a:solidFill>
              </a:rPr>
              <a:t>Step  6:  Manipulation involves querying and updating</a:t>
            </a:r>
          </a:p>
          <a:p>
            <a:pPr>
              <a:buFont typeface="Arial" panose="020B0604020202020204" pitchFamily="34" charset="0"/>
              <a:buChar char="•"/>
            </a:pPr>
            <a:endParaRPr lang="en-US" altLang="en-US" dirty="0">
              <a:solidFill>
                <a:schemeClr val="accent1">
                  <a:lumMod val="75000"/>
                </a:schemeClr>
              </a:solidFill>
            </a:endParaRPr>
          </a:p>
          <a:p>
            <a:endParaRPr lang="en-IN" dirty="0">
              <a:solidFill>
                <a:schemeClr val="accent1">
                  <a:lumMod val="75000"/>
                </a:schemeClr>
              </a:solidFill>
            </a:endParaRPr>
          </a:p>
        </p:txBody>
      </p:sp>
      <p:sp>
        <p:nvSpPr>
          <p:cNvPr id="3" name="Content Placeholder 2"/>
          <p:cNvSpPr>
            <a:spLocks noGrp="1"/>
          </p:cNvSpPr>
          <p:nvPr>
            <p:ph sz="quarter" idx="10"/>
          </p:nvPr>
        </p:nvSpPr>
        <p:spPr/>
        <p:txBody>
          <a:bodyPr/>
          <a:lstStyle/>
          <a:p>
            <a:r>
              <a:rPr lang="en-US" altLang="en-US" dirty="0"/>
              <a:t>UNIVERSITY database </a:t>
            </a:r>
            <a:r>
              <a:rPr lang="en-US" altLang="en-US" dirty="0" err="1"/>
              <a:t>contd</a:t>
            </a:r>
            <a:r>
              <a:rPr lang="en-US" altLang="en-US" dirty="0"/>
              <a:t>… </a:t>
            </a:r>
          </a:p>
          <a:p>
            <a:r>
              <a:rPr lang="en-US" dirty="0">
                <a:solidFill>
                  <a:srgbClr val="CC0066"/>
                </a:solidFill>
              </a:rPr>
              <a:t>Step B: Relate the records.</a:t>
            </a:r>
            <a:endParaRPr lang="en-IN" dirty="0">
              <a:solidFill>
                <a:srgbClr val="CC0066"/>
              </a:solidFill>
            </a:endParaRPr>
          </a:p>
        </p:txBody>
      </p:sp>
    </p:spTree>
    <p:extLst>
      <p:ext uri="{BB962C8B-B14F-4D97-AF65-F5344CB8AC3E}">
        <p14:creationId xmlns:p14="http://schemas.microsoft.com/office/powerpoint/2010/main" xmlns="" val="39111152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en-US" b="1" dirty="0">
                <a:solidFill>
                  <a:srgbClr val="CC0066"/>
                </a:solidFill>
              </a:rPr>
              <a:t>Examples of queries:</a:t>
            </a:r>
          </a:p>
          <a:p>
            <a:pPr lvl="1"/>
            <a:r>
              <a:rPr lang="en-US" altLang="en-US" sz="2400" b="1" dirty="0">
                <a:solidFill>
                  <a:srgbClr val="00B050"/>
                </a:solidFill>
              </a:rPr>
              <a:t>Retrieve the transcript</a:t>
            </a:r>
          </a:p>
          <a:p>
            <a:pPr lvl="1"/>
            <a:r>
              <a:rPr lang="en-US" altLang="en-US" sz="2400" b="1" dirty="0">
                <a:solidFill>
                  <a:srgbClr val="00B050"/>
                </a:solidFill>
              </a:rPr>
              <a:t>List the names of students who took the section of the ‘Database’ course offered in fall 2008 and their grades in that section</a:t>
            </a:r>
          </a:p>
          <a:p>
            <a:pPr lvl="1"/>
            <a:r>
              <a:rPr lang="en-US" altLang="en-US" sz="2400" b="1" dirty="0">
                <a:solidFill>
                  <a:srgbClr val="00B050"/>
                </a:solidFill>
              </a:rPr>
              <a:t>List the prerequisites of the ‘Database’ course</a:t>
            </a:r>
          </a:p>
          <a:p>
            <a:pPr lvl="1"/>
            <a:endParaRPr lang="en-US" altLang="en-US" sz="2400" b="1" dirty="0">
              <a:solidFill>
                <a:srgbClr val="CC0066"/>
              </a:solidFill>
            </a:endParaRPr>
          </a:p>
          <a:p>
            <a:r>
              <a:rPr lang="en-US" altLang="en-US" b="1" dirty="0">
                <a:solidFill>
                  <a:srgbClr val="CC0066"/>
                </a:solidFill>
              </a:rPr>
              <a:t>Examples of updates:</a:t>
            </a:r>
          </a:p>
          <a:p>
            <a:pPr lvl="1"/>
            <a:r>
              <a:rPr lang="en-US" altLang="en-US" sz="2400" b="1" dirty="0">
                <a:solidFill>
                  <a:srgbClr val="00B050"/>
                </a:solidFill>
              </a:rPr>
              <a:t>Change the class of ‘Smith’ to sophomore</a:t>
            </a:r>
          </a:p>
          <a:p>
            <a:pPr lvl="1"/>
            <a:r>
              <a:rPr lang="en-US" altLang="en-US" sz="2400" b="1" dirty="0">
                <a:solidFill>
                  <a:srgbClr val="00B050"/>
                </a:solidFill>
              </a:rPr>
              <a:t>Create a new section for the ‘Database’ course for this semester</a:t>
            </a:r>
          </a:p>
          <a:p>
            <a:pPr lvl="1"/>
            <a:r>
              <a:rPr lang="en-US" altLang="en-US" sz="2400" b="1" dirty="0">
                <a:solidFill>
                  <a:srgbClr val="00B050"/>
                </a:solidFill>
              </a:rPr>
              <a:t>Enter a grade of ‘A’ for ‘Smith’ in the ‘Database’ section of last semester</a:t>
            </a:r>
          </a:p>
          <a:p>
            <a:pPr marL="457200" lvl="1" indent="0">
              <a:buNone/>
            </a:pPr>
            <a:endParaRPr lang="en-US" altLang="en-US" sz="2400" b="1" dirty="0">
              <a:solidFill>
                <a:srgbClr val="CC0066"/>
              </a:solidFill>
            </a:endParaRPr>
          </a:p>
          <a:p>
            <a:endParaRPr lang="en-IN" b="1" dirty="0">
              <a:solidFill>
                <a:srgbClr val="CC0066"/>
              </a:solidFill>
            </a:endParaRPr>
          </a:p>
        </p:txBody>
      </p:sp>
      <p:sp>
        <p:nvSpPr>
          <p:cNvPr id="3" name="Content Placeholder 2"/>
          <p:cNvSpPr>
            <a:spLocks noGrp="1"/>
          </p:cNvSpPr>
          <p:nvPr>
            <p:ph sz="quarter" idx="10"/>
          </p:nvPr>
        </p:nvSpPr>
        <p:spPr/>
        <p:txBody>
          <a:bodyPr/>
          <a:lstStyle/>
          <a:p>
            <a:r>
              <a:rPr lang="en-IN" dirty="0"/>
              <a:t>Examples of Queries and Updates:</a:t>
            </a:r>
          </a:p>
        </p:txBody>
      </p:sp>
    </p:spTree>
    <p:extLst>
      <p:ext uri="{BB962C8B-B14F-4D97-AF65-F5344CB8AC3E}">
        <p14:creationId xmlns:p14="http://schemas.microsoft.com/office/powerpoint/2010/main" xmlns="" val="5971327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UNIVERSITY Database designed as:</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9861" y="1470819"/>
            <a:ext cx="45466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Content Placeholder 4"/>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5105155" y="2028031"/>
            <a:ext cx="5619750" cy="345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713827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7E95DDF-38B2-C1F6-DAC1-05FDABE5A72B}"/>
              </a:ext>
            </a:extLst>
          </p:cNvPr>
          <p:cNvSpPr>
            <a:spLocks noGrp="1"/>
          </p:cNvSpPr>
          <p:nvPr>
            <p:ph idx="1"/>
          </p:nvPr>
        </p:nvSpPr>
        <p:spPr>
          <a:xfrm>
            <a:off x="1469571" y="2351314"/>
            <a:ext cx="9252857" cy="3091543"/>
          </a:xfrm>
        </p:spPr>
        <p:txBody>
          <a:bodyPr>
            <a:normAutofit lnSpcReduction="10000"/>
          </a:bodyPr>
          <a:lstStyle/>
          <a:p>
            <a:r>
              <a:rPr lang="en-US" altLang="en-US" sz="3600" b="1" dirty="0">
                <a:solidFill>
                  <a:srgbClr val="FF0000"/>
                </a:solidFill>
              </a:rPr>
              <a:t>           Analysis of Requirements</a:t>
            </a:r>
          </a:p>
          <a:p>
            <a:r>
              <a:rPr lang="en-US" altLang="en-US" sz="3600" b="1" dirty="0">
                <a:solidFill>
                  <a:srgbClr val="FF0000"/>
                </a:solidFill>
              </a:rPr>
              <a:t>                   RS DOC Writing.</a:t>
            </a:r>
          </a:p>
          <a:p>
            <a:endParaRPr lang="en-US" altLang="en-US" sz="3600" b="1" dirty="0">
              <a:solidFill>
                <a:srgbClr val="FF0000"/>
              </a:solidFill>
            </a:endParaRPr>
          </a:p>
          <a:p>
            <a:endParaRPr lang="en-US" altLang="en-US" sz="3600" b="1" dirty="0">
              <a:solidFill>
                <a:srgbClr val="FF0000"/>
              </a:solidFill>
            </a:endParaRPr>
          </a:p>
          <a:p>
            <a:r>
              <a:rPr lang="en-US" sz="3600" b="1" dirty="0">
                <a:solidFill>
                  <a:srgbClr val="FF0000"/>
                </a:solidFill>
              </a:rPr>
              <a:t>First deliverable for project assignment</a:t>
            </a:r>
            <a:endParaRPr lang="en-IN" sz="3600" dirty="0"/>
          </a:p>
        </p:txBody>
      </p:sp>
    </p:spTree>
    <p:extLst>
      <p:ext uri="{BB962C8B-B14F-4D97-AF65-F5344CB8AC3E}">
        <p14:creationId xmlns:p14="http://schemas.microsoft.com/office/powerpoint/2010/main" xmlns="" val="15057477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3125F58-D168-2786-FC58-0C41B9DE5D85}"/>
              </a:ext>
            </a:extLst>
          </p:cNvPr>
          <p:cNvPicPr>
            <a:picLocks noChangeAspect="1"/>
          </p:cNvPicPr>
          <p:nvPr/>
        </p:nvPicPr>
        <p:blipFill>
          <a:blip r:embed="rId2"/>
          <a:stretch>
            <a:fillRect/>
          </a:stretch>
        </p:blipFill>
        <p:spPr>
          <a:xfrm>
            <a:off x="637694" y="1458685"/>
            <a:ext cx="9616648" cy="5054832"/>
          </a:xfrm>
          <a:prstGeom prst="rect">
            <a:avLst/>
          </a:prstGeom>
        </p:spPr>
      </p:pic>
    </p:spTree>
    <p:extLst>
      <p:ext uri="{BB962C8B-B14F-4D97-AF65-F5344CB8AC3E}">
        <p14:creationId xmlns:p14="http://schemas.microsoft.com/office/powerpoint/2010/main" xmlns="" val="38910903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843229A0-50F3-02C6-2DE5-F259653D1206}"/>
              </a:ext>
            </a:extLst>
          </p:cNvPr>
          <p:cNvPicPr>
            <a:picLocks noChangeAspect="1"/>
          </p:cNvPicPr>
          <p:nvPr/>
        </p:nvPicPr>
        <p:blipFill>
          <a:blip r:embed="rId2"/>
          <a:stretch>
            <a:fillRect/>
          </a:stretch>
        </p:blipFill>
        <p:spPr>
          <a:xfrm>
            <a:off x="966787" y="1435553"/>
            <a:ext cx="9191625" cy="5010150"/>
          </a:xfrm>
          <a:prstGeom prst="rect">
            <a:avLst/>
          </a:prstGeom>
        </p:spPr>
      </p:pic>
    </p:spTree>
    <p:extLst>
      <p:ext uri="{BB962C8B-B14F-4D97-AF65-F5344CB8AC3E}">
        <p14:creationId xmlns:p14="http://schemas.microsoft.com/office/powerpoint/2010/main" xmlns="" val="10332391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732C597-B162-82BD-E73D-8D0628A8B7A2}"/>
              </a:ext>
            </a:extLst>
          </p:cNvPr>
          <p:cNvSpPr>
            <a:spLocks noGrp="1"/>
          </p:cNvSpPr>
          <p:nvPr>
            <p:ph idx="1"/>
          </p:nvPr>
        </p:nvSpPr>
        <p:spPr>
          <a:xfrm>
            <a:off x="264886" y="1295400"/>
            <a:ext cx="10972800" cy="1271133"/>
          </a:xfrm>
        </p:spPr>
        <p:txBody>
          <a:bodyPr/>
          <a:lstStyle/>
          <a:p>
            <a:pPr algn="l"/>
            <a:r>
              <a:rPr lang="en-IN" sz="1800" b="0" i="1" u="none" strike="noStrike" baseline="0" dirty="0" err="1">
                <a:solidFill>
                  <a:srgbClr val="7030A0"/>
                </a:solidFill>
                <a:latin typeface="CMR10"/>
              </a:rPr>
              <a:t>DBDudes</a:t>
            </a:r>
            <a:r>
              <a:rPr lang="en-IN" sz="1800" b="0" i="1" u="none" strike="noStrike" baseline="0" dirty="0">
                <a:solidFill>
                  <a:srgbClr val="7030A0"/>
                </a:solidFill>
                <a:latin typeface="CMR10"/>
              </a:rPr>
              <a:t> Inc., a w</a:t>
            </a:r>
            <a:r>
              <a:rPr lang="en-US" sz="1800" b="0" i="1" u="none" strike="noStrike" baseline="0" dirty="0">
                <a:solidFill>
                  <a:srgbClr val="7030A0"/>
                </a:solidFill>
                <a:latin typeface="CMR10"/>
              </a:rPr>
              <a:t>ell-known database consulting firm, has been called in to help Barns and Nobble (B&amp;N) with their database design and implementation. B&amp;N is a large bookstore specializing in books on horse racing, and they've decided to go online. </a:t>
            </a:r>
            <a:r>
              <a:rPr lang="en-US" sz="1800" b="0" i="1" u="none" strike="noStrike" baseline="0" dirty="0" err="1">
                <a:solidFill>
                  <a:srgbClr val="7030A0"/>
                </a:solidFill>
                <a:latin typeface="CMR10"/>
              </a:rPr>
              <a:t>DBDudes</a:t>
            </a:r>
            <a:r>
              <a:rPr lang="en-US" sz="1800" b="0" i="1" u="none" strike="noStrike" baseline="0" dirty="0">
                <a:solidFill>
                  <a:srgbClr val="7030A0"/>
                </a:solidFill>
                <a:latin typeface="CMR10"/>
              </a:rPr>
              <a:t> first verify that B&amp;N is willing and able to pay their steep fees and then schedule a lunch </a:t>
            </a:r>
            <a:r>
              <a:rPr lang="en-US" sz="1800" b="0" i="1" u="none" strike="noStrike" baseline="0" dirty="0" err="1">
                <a:solidFill>
                  <a:srgbClr val="7030A0"/>
                </a:solidFill>
                <a:latin typeface="CMR10"/>
              </a:rPr>
              <a:t>meeting</a:t>
            </a:r>
            <a:r>
              <a:rPr lang="en-US" sz="1800" b="0" i="1" u="none" strike="noStrike" baseline="0" dirty="0" err="1">
                <a:solidFill>
                  <a:srgbClr val="7030A0"/>
                </a:solidFill>
                <a:latin typeface="CMR9"/>
              </a:rPr>
              <a:t>|</a:t>
            </a:r>
            <a:r>
              <a:rPr lang="en-US" sz="1800" b="0" i="1" u="none" strike="noStrike" baseline="0" dirty="0" err="1">
                <a:solidFill>
                  <a:srgbClr val="7030A0"/>
                </a:solidFill>
                <a:latin typeface="CMR10"/>
              </a:rPr>
              <a:t>billed</a:t>
            </a:r>
            <a:r>
              <a:rPr lang="en-US" sz="1800" b="0" i="1" u="none" strike="noStrike" baseline="0" dirty="0">
                <a:solidFill>
                  <a:srgbClr val="7030A0"/>
                </a:solidFill>
                <a:latin typeface="CMR10"/>
              </a:rPr>
              <a:t> to B&amp;N, naturally</a:t>
            </a:r>
            <a:r>
              <a:rPr lang="en-US" sz="1800" i="1" dirty="0">
                <a:solidFill>
                  <a:srgbClr val="7030A0"/>
                </a:solidFill>
                <a:latin typeface="CMR9"/>
              </a:rPr>
              <a:t> </a:t>
            </a:r>
            <a:r>
              <a:rPr lang="en-US" sz="1800" b="0" i="1" u="none" strike="noStrike" baseline="0" dirty="0">
                <a:solidFill>
                  <a:srgbClr val="7030A0"/>
                </a:solidFill>
                <a:latin typeface="CMR10"/>
              </a:rPr>
              <a:t>to do requirements analysis. </a:t>
            </a:r>
          </a:p>
          <a:p>
            <a:pPr algn="l"/>
            <a:endParaRPr lang="en-US" sz="1800" dirty="0">
              <a:latin typeface="CMR10"/>
            </a:endParaRPr>
          </a:p>
          <a:p>
            <a:pPr algn="l"/>
            <a:endParaRPr lang="en-IN" dirty="0"/>
          </a:p>
        </p:txBody>
      </p:sp>
      <p:sp>
        <p:nvSpPr>
          <p:cNvPr id="3" name="Content Placeholder 2">
            <a:extLst>
              <a:ext uri="{FF2B5EF4-FFF2-40B4-BE49-F238E27FC236}">
                <a16:creationId xmlns:a16="http://schemas.microsoft.com/office/drawing/2014/main" xmlns="" id="{47D57021-1B5D-06B9-2CCF-0065BFD68B1C}"/>
              </a:ext>
            </a:extLst>
          </p:cNvPr>
          <p:cNvSpPr>
            <a:spLocks noGrp="1"/>
          </p:cNvSpPr>
          <p:nvPr>
            <p:ph sz="quarter" idx="10"/>
          </p:nvPr>
        </p:nvSpPr>
        <p:spPr/>
        <p:txBody>
          <a:bodyPr/>
          <a:lstStyle/>
          <a:p>
            <a:endParaRPr lang="en-IN"/>
          </a:p>
        </p:txBody>
      </p:sp>
      <p:sp>
        <p:nvSpPr>
          <p:cNvPr id="5" name="TextBox 4">
            <a:extLst>
              <a:ext uri="{FF2B5EF4-FFF2-40B4-BE49-F238E27FC236}">
                <a16:creationId xmlns:a16="http://schemas.microsoft.com/office/drawing/2014/main" xmlns="" id="{9ECB7E38-32E5-D4EA-F6CB-C86B7893B603}"/>
              </a:ext>
            </a:extLst>
          </p:cNvPr>
          <p:cNvSpPr txBox="1"/>
          <p:nvPr/>
        </p:nvSpPr>
        <p:spPr>
          <a:xfrm>
            <a:off x="264886" y="2667000"/>
            <a:ext cx="11876316" cy="3447098"/>
          </a:xfrm>
          <a:prstGeom prst="rect">
            <a:avLst/>
          </a:prstGeom>
          <a:noFill/>
        </p:spPr>
        <p:txBody>
          <a:bodyPr wrap="square">
            <a:spAutoFit/>
          </a:bodyPr>
          <a:lstStyle/>
          <a:p>
            <a:pPr algn="l"/>
            <a:r>
              <a:rPr lang="en-IN" sz="2400" b="1" i="0" u="none" strike="noStrike" baseline="0" dirty="0">
                <a:latin typeface="Times New Roman" panose="02020603050405020304" pitchFamily="18" charset="0"/>
              </a:rPr>
              <a:t>REQUIREMENTS ANALYSIS</a:t>
            </a:r>
          </a:p>
          <a:p>
            <a:pPr algn="l"/>
            <a:r>
              <a:rPr lang="en-US" sz="1600" b="0" i="0" u="none" strike="noStrike" baseline="0" dirty="0">
                <a:latin typeface="CMR10"/>
              </a:rPr>
              <a:t>The owner of B&amp;N has thought about what he wants and offers a concise summary:</a:t>
            </a:r>
          </a:p>
          <a:p>
            <a:pPr algn="l"/>
            <a:r>
              <a:rPr lang="en-US" sz="1600" dirty="0">
                <a:latin typeface="CMR10"/>
              </a:rPr>
              <a:t>“</a:t>
            </a:r>
            <a:r>
              <a:rPr lang="en-US" sz="1600" b="0" i="0" u="none" strike="noStrike" baseline="0" dirty="0">
                <a:latin typeface="CMR10"/>
              </a:rPr>
              <a:t>I would like my customers to be able to browse my catalog of books and to place orders over the Internet. Currently, I take orders over the phone. I have mostly corporate customers who call me and give me the ISBN number of a book and a quantity. I then prepare a shipment that contains the books they have ordered. If I don't have enough copies in stock, I order additional copies and delay the shipment until the new</a:t>
            </a:r>
          </a:p>
          <a:p>
            <a:pPr algn="l"/>
            <a:r>
              <a:rPr lang="en-US" sz="1600" b="0" i="0" u="none" strike="noStrike" baseline="0" dirty="0">
                <a:latin typeface="CMR10"/>
              </a:rPr>
              <a:t>copies arrive; I want to ship a customer's entire order together. My catalog includes all the books that I sell. For each book, the catalog contains its ISBN number, title, author, purchase price, sales price, and the year the book was published. Most of my customers are regulars, and I have records with their name, address, and credit card number. New customers have to call me first and establish an account before they can </a:t>
            </a:r>
            <a:r>
              <a:rPr lang="en-IN" sz="1600" b="0" i="0" u="none" strike="noStrike" baseline="0" dirty="0">
                <a:latin typeface="CMR10"/>
              </a:rPr>
              <a:t>use my Web site.</a:t>
            </a:r>
          </a:p>
          <a:p>
            <a:pPr algn="l"/>
            <a:r>
              <a:rPr lang="en-US" sz="1600" b="0" i="0" u="none" strike="noStrike" baseline="0" dirty="0">
                <a:latin typeface="CMR10"/>
              </a:rPr>
              <a:t>On my new Web site, customers should first identify themselves by their unique customer </a:t>
            </a:r>
            <a:r>
              <a:rPr lang="en-US" sz="1600" b="0" i="0" u="none" strike="noStrike" baseline="0" dirty="0" err="1">
                <a:latin typeface="CMR10"/>
              </a:rPr>
              <a:t>identication</a:t>
            </a:r>
            <a:r>
              <a:rPr lang="en-US" sz="1600" b="0" i="0" u="none" strike="noStrike" baseline="0" dirty="0">
                <a:latin typeface="CMR10"/>
              </a:rPr>
              <a:t> number. Then they should be able to browse my catalog and to </a:t>
            </a:r>
            <a:r>
              <a:rPr lang="en-IN" sz="1600" b="0" i="0" u="none" strike="noStrike" baseline="0" dirty="0">
                <a:latin typeface="CMR10"/>
              </a:rPr>
              <a:t>place orders online."</a:t>
            </a:r>
          </a:p>
          <a:p>
            <a:pPr algn="l"/>
            <a:r>
              <a:rPr lang="en-US" sz="1600" b="0" i="0" u="none" strike="noStrike" baseline="0" dirty="0" err="1">
                <a:latin typeface="CMR10"/>
              </a:rPr>
              <a:t>DBDudes's</a:t>
            </a:r>
            <a:r>
              <a:rPr lang="en-US" sz="1600" b="0" i="0" u="none" strike="noStrike" baseline="0" dirty="0">
                <a:latin typeface="CMR10"/>
              </a:rPr>
              <a:t> consultants are a little surprised by how quickly the requirements phase was </a:t>
            </a:r>
            <a:r>
              <a:rPr lang="en-US" sz="1600" b="0" i="0" u="none" strike="noStrike" baseline="0" dirty="0" err="1">
                <a:latin typeface="CMR10"/>
              </a:rPr>
              <a:t>completed</a:t>
            </a:r>
            <a:r>
              <a:rPr lang="en-US" sz="1400" b="0" i="0" u="none" strike="noStrike" baseline="0" dirty="0" err="1">
                <a:latin typeface="CMR9"/>
              </a:rPr>
              <a:t>|</a:t>
            </a:r>
            <a:r>
              <a:rPr lang="en-US" sz="1600" b="0" i="0" u="none" strike="noStrike" baseline="0" dirty="0" err="1">
                <a:latin typeface="CMR10"/>
              </a:rPr>
              <a:t>it</a:t>
            </a:r>
            <a:r>
              <a:rPr lang="en-US" sz="1600" b="0" i="0" u="none" strike="noStrike" baseline="0" dirty="0">
                <a:latin typeface="CMR10"/>
              </a:rPr>
              <a:t> usually takes them weeks of discussions (and many lunches and dinners) to get this </a:t>
            </a:r>
            <a:r>
              <a:rPr lang="en-US" sz="1600" b="0" i="0" u="none" strike="noStrike" baseline="0" dirty="0" err="1">
                <a:latin typeface="CMR10"/>
              </a:rPr>
              <a:t>done</a:t>
            </a:r>
            <a:r>
              <a:rPr lang="en-US" sz="1400" b="0" i="0" u="none" strike="noStrike" baseline="0" dirty="0" err="1">
                <a:latin typeface="CMR9"/>
              </a:rPr>
              <a:t>|</a:t>
            </a:r>
            <a:r>
              <a:rPr lang="en-US" sz="1600" b="0" i="0" u="none" strike="noStrike" baseline="0" dirty="0" err="1">
                <a:latin typeface="CMR10"/>
              </a:rPr>
              <a:t>but</a:t>
            </a:r>
            <a:r>
              <a:rPr lang="en-US" sz="1600" b="0" i="0" u="none" strike="noStrike" baseline="0" dirty="0">
                <a:latin typeface="CMR10"/>
              </a:rPr>
              <a:t> return to their </a:t>
            </a:r>
            <a:r>
              <a:rPr lang="en-US" sz="1600" b="0" i="0" u="none" strike="noStrike" baseline="0" dirty="0" err="1">
                <a:latin typeface="CMR10"/>
              </a:rPr>
              <a:t>oces</a:t>
            </a:r>
            <a:r>
              <a:rPr lang="en-US" sz="1600" b="0" i="0" u="none" strike="noStrike" baseline="0" dirty="0">
                <a:latin typeface="CMR10"/>
              </a:rPr>
              <a:t> to analyze this information</a:t>
            </a:r>
            <a:r>
              <a:rPr lang="en-US" sz="1800" b="0" i="0" u="none" strike="noStrike" baseline="0" dirty="0">
                <a:latin typeface="CMR10"/>
              </a:rPr>
              <a:t>.</a:t>
            </a:r>
            <a:endParaRPr lang="en-IN" dirty="0"/>
          </a:p>
        </p:txBody>
      </p:sp>
    </p:spTree>
    <p:extLst>
      <p:ext uri="{BB962C8B-B14F-4D97-AF65-F5344CB8AC3E}">
        <p14:creationId xmlns:p14="http://schemas.microsoft.com/office/powerpoint/2010/main" xmlns="" val="38327164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1EF2049-9982-B6D4-22F3-2465C8A28D7B}"/>
              </a:ext>
            </a:extLst>
          </p:cNvPr>
          <p:cNvSpPr>
            <a:spLocks noGrp="1"/>
          </p:cNvSpPr>
          <p:nvPr>
            <p:ph idx="1"/>
          </p:nvPr>
        </p:nvSpPr>
        <p:spPr>
          <a:xfrm>
            <a:off x="406400" y="1493838"/>
            <a:ext cx="10947400" cy="4525963"/>
          </a:xfrm>
        </p:spPr>
        <p:txBody>
          <a:bodyPr>
            <a:normAutofit fontScale="92500" lnSpcReduction="20000"/>
          </a:bodyPr>
          <a:lstStyle/>
          <a:p>
            <a:pPr algn="l">
              <a:buFont typeface="Wingdings" panose="05000000000000000000" pitchFamily="2" charset="2"/>
              <a:buChar char="Ø"/>
            </a:pPr>
            <a:r>
              <a:rPr lang="en-US" sz="1800" b="0" i="0" u="none" strike="noStrike" baseline="0" dirty="0">
                <a:latin typeface="CMR9"/>
              </a:rPr>
              <a:t>Professors have an SSN, a name, an age, a rank, and a research specialty.</a:t>
            </a:r>
          </a:p>
          <a:p>
            <a:pPr algn="l">
              <a:buFont typeface="Wingdings" panose="05000000000000000000" pitchFamily="2" charset="2"/>
              <a:buChar char="Ø"/>
            </a:pPr>
            <a:r>
              <a:rPr lang="en-US" sz="1800" b="0" i="0" u="none" strike="noStrike" baseline="0" dirty="0">
                <a:latin typeface="CMR9"/>
              </a:rPr>
              <a:t>Projects have a project number, a sponsor name (e.g., NSF), a starting date, an ending </a:t>
            </a:r>
            <a:r>
              <a:rPr lang="en-IN" sz="1800" b="0" i="0" u="none" strike="noStrike" baseline="0" dirty="0">
                <a:latin typeface="CMR9"/>
              </a:rPr>
              <a:t>date, and a budget.</a:t>
            </a:r>
          </a:p>
          <a:p>
            <a:pPr algn="l">
              <a:buFont typeface="Wingdings" panose="05000000000000000000" pitchFamily="2" charset="2"/>
              <a:buChar char="Ø"/>
            </a:pPr>
            <a:r>
              <a:rPr lang="en-US" sz="1800" b="0" i="0" u="none" strike="noStrike" baseline="0" dirty="0">
                <a:latin typeface="CMR9"/>
              </a:rPr>
              <a:t>Graduate students have an SSN, a name, an age, and a degree program (e.g., M.S. or </a:t>
            </a:r>
            <a:r>
              <a:rPr lang="en-IN" sz="1800" b="0" i="0" u="none" strike="noStrike" baseline="0" dirty="0">
                <a:latin typeface="CMR9"/>
              </a:rPr>
              <a:t>Ph.D.).</a:t>
            </a:r>
          </a:p>
          <a:p>
            <a:pPr algn="l">
              <a:buFont typeface="Wingdings" panose="05000000000000000000" pitchFamily="2" charset="2"/>
              <a:buChar char="Ø"/>
            </a:pPr>
            <a:r>
              <a:rPr lang="en-US" sz="1800" b="0" i="0" u="none" strike="noStrike" baseline="0" dirty="0">
                <a:latin typeface="CMR9"/>
              </a:rPr>
              <a:t>Each project is managed by one professor (known as the project's principal investigator).</a:t>
            </a:r>
          </a:p>
          <a:p>
            <a:pPr algn="l">
              <a:buFont typeface="Wingdings" panose="05000000000000000000" pitchFamily="2" charset="2"/>
              <a:buChar char="Ø"/>
            </a:pPr>
            <a:r>
              <a:rPr lang="en-US" sz="1800" b="0" i="0" u="none" strike="noStrike" baseline="0" dirty="0">
                <a:latin typeface="CMR9"/>
              </a:rPr>
              <a:t>Each project is worked on by one or more professors (known as the project's co-investigators).</a:t>
            </a:r>
          </a:p>
          <a:p>
            <a:pPr algn="l">
              <a:buFont typeface="Wingdings" panose="05000000000000000000" pitchFamily="2" charset="2"/>
              <a:buChar char="Ø"/>
            </a:pPr>
            <a:r>
              <a:rPr lang="en-US" sz="1800" b="0" i="0" u="none" strike="noStrike" baseline="0" dirty="0">
                <a:latin typeface="CMR9"/>
              </a:rPr>
              <a:t>Professors can manage and/or work on multiple projects.</a:t>
            </a:r>
          </a:p>
          <a:p>
            <a:pPr algn="l">
              <a:buFont typeface="Wingdings" panose="05000000000000000000" pitchFamily="2" charset="2"/>
              <a:buChar char="Ø"/>
            </a:pPr>
            <a:r>
              <a:rPr lang="en-US" sz="1800" b="0" i="0" u="none" strike="noStrike" baseline="0" dirty="0">
                <a:latin typeface="CMR9"/>
              </a:rPr>
              <a:t>Each project is worked on by one or more graduate students (known as the project’s </a:t>
            </a:r>
            <a:r>
              <a:rPr lang="en-IN" sz="1800" b="0" i="0" u="none" strike="noStrike" baseline="0" dirty="0">
                <a:latin typeface="CMR9"/>
              </a:rPr>
              <a:t>research assistants).</a:t>
            </a:r>
          </a:p>
          <a:p>
            <a:pPr algn="l">
              <a:buFont typeface="Wingdings" panose="05000000000000000000" pitchFamily="2" charset="2"/>
              <a:buChar char="Ø"/>
            </a:pPr>
            <a:r>
              <a:rPr lang="en-US" sz="1800" b="0" i="0" u="none" strike="noStrike" baseline="0" dirty="0">
                <a:latin typeface="CMR9"/>
              </a:rPr>
              <a:t>When graduate students work on a project, a professor must supervise their work on the project. </a:t>
            </a:r>
          </a:p>
          <a:p>
            <a:pPr algn="l">
              <a:buFont typeface="Wingdings" panose="05000000000000000000" pitchFamily="2" charset="2"/>
              <a:buChar char="Ø"/>
            </a:pPr>
            <a:r>
              <a:rPr lang="en-US" sz="1800" b="0" i="0" u="none" strike="noStrike" baseline="0" dirty="0">
                <a:latin typeface="CMR9"/>
              </a:rPr>
              <a:t>Graduate students can work on multiple projects, in which case they will have a (potentially </a:t>
            </a:r>
            <a:r>
              <a:rPr lang="en-US" sz="1800" b="0" i="0" u="none" strike="noStrike" baseline="0" dirty="0" err="1">
                <a:latin typeface="CMR9"/>
              </a:rPr>
              <a:t>dierent</a:t>
            </a:r>
            <a:r>
              <a:rPr lang="en-US" sz="1800" b="0" i="0" u="none" strike="noStrike" baseline="0" dirty="0">
                <a:latin typeface="CMR9"/>
              </a:rPr>
              <a:t>) supervisor for each one.</a:t>
            </a:r>
          </a:p>
          <a:p>
            <a:pPr algn="l">
              <a:buFont typeface="Wingdings" panose="05000000000000000000" pitchFamily="2" charset="2"/>
              <a:buChar char="Ø"/>
            </a:pPr>
            <a:r>
              <a:rPr lang="en-US" sz="1800" b="0" i="0" u="none" strike="noStrike" baseline="0" dirty="0">
                <a:latin typeface="CMR9"/>
              </a:rPr>
              <a:t>Departments have a department number, a department name, and a main once.</a:t>
            </a:r>
          </a:p>
          <a:p>
            <a:pPr algn="l">
              <a:buFont typeface="Wingdings" panose="05000000000000000000" pitchFamily="2" charset="2"/>
              <a:buChar char="Ø"/>
            </a:pPr>
            <a:r>
              <a:rPr lang="en-US" sz="1800" b="0" i="0" u="none" strike="noStrike" baseline="0" dirty="0">
                <a:latin typeface="CMR9"/>
              </a:rPr>
              <a:t>Departments have a professor (known as the chairman) who runs the department.</a:t>
            </a:r>
          </a:p>
          <a:p>
            <a:pPr algn="l">
              <a:buFont typeface="Wingdings" panose="05000000000000000000" pitchFamily="2" charset="2"/>
              <a:buChar char="Ø"/>
            </a:pPr>
            <a:r>
              <a:rPr lang="en-US" sz="1800" b="0" i="0" u="none" strike="noStrike" baseline="0" dirty="0">
                <a:latin typeface="CMR9"/>
              </a:rPr>
              <a:t>Professors work in one or more departments, and for each department that they work in, a time percentage is associated with their job.</a:t>
            </a:r>
          </a:p>
          <a:p>
            <a:pPr algn="l">
              <a:buFont typeface="Wingdings" panose="05000000000000000000" pitchFamily="2" charset="2"/>
              <a:buChar char="Ø"/>
            </a:pPr>
            <a:r>
              <a:rPr lang="en-US" sz="1800" b="0" i="0" u="none" strike="noStrike" baseline="0" dirty="0">
                <a:latin typeface="CMR9"/>
              </a:rPr>
              <a:t>Graduate students have one major department in which they are working on their degree.</a:t>
            </a:r>
          </a:p>
          <a:p>
            <a:pPr algn="l">
              <a:buFont typeface="Wingdings" panose="05000000000000000000" pitchFamily="2" charset="2"/>
              <a:buChar char="Ø"/>
            </a:pPr>
            <a:r>
              <a:rPr lang="en-US" sz="1800" b="0" i="0" u="none" strike="noStrike" baseline="0" dirty="0">
                <a:latin typeface="CMR9"/>
              </a:rPr>
              <a:t>Each graduate student has another, more senior graduate student (known as a student advisor) who advises him or her on what courses to take.</a:t>
            </a:r>
            <a:endParaRPr lang="en-IN" dirty="0"/>
          </a:p>
        </p:txBody>
      </p:sp>
      <p:sp>
        <p:nvSpPr>
          <p:cNvPr id="3" name="Content Placeholder 2">
            <a:extLst>
              <a:ext uri="{FF2B5EF4-FFF2-40B4-BE49-F238E27FC236}">
                <a16:creationId xmlns:a16="http://schemas.microsoft.com/office/drawing/2014/main" xmlns="" id="{60B95773-5E56-A8EB-ABF6-CC8A6CAEC859}"/>
              </a:ext>
            </a:extLst>
          </p:cNvPr>
          <p:cNvSpPr>
            <a:spLocks noGrp="1"/>
          </p:cNvSpPr>
          <p:nvPr>
            <p:ph sz="quarter" idx="10"/>
          </p:nvPr>
        </p:nvSpPr>
        <p:spPr/>
        <p:txBody>
          <a:bodyPr/>
          <a:lstStyle/>
          <a:p>
            <a:r>
              <a:rPr lang="en-IN" dirty="0">
                <a:solidFill>
                  <a:srgbClr val="7030A0"/>
                </a:solidFill>
                <a:latin typeface="CMR9"/>
              </a:rPr>
              <a:t>U</a:t>
            </a:r>
            <a:r>
              <a:rPr lang="en-IN" sz="3600" i="0" u="none" strike="noStrike" baseline="0" dirty="0">
                <a:solidFill>
                  <a:srgbClr val="7030A0"/>
                </a:solidFill>
                <a:latin typeface="CMR9"/>
              </a:rPr>
              <a:t>niversity database:</a:t>
            </a:r>
          </a:p>
          <a:p>
            <a:endParaRPr lang="en-IN" dirty="0"/>
          </a:p>
        </p:txBody>
      </p:sp>
    </p:spTree>
    <p:extLst>
      <p:ext uri="{BB962C8B-B14F-4D97-AF65-F5344CB8AC3E}">
        <p14:creationId xmlns:p14="http://schemas.microsoft.com/office/powerpoint/2010/main" xmlns="" val="14370144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FFEACA2-9F4B-4BD0-2ADC-F567E7726C64}"/>
              </a:ext>
            </a:extLst>
          </p:cNvPr>
          <p:cNvSpPr>
            <a:spLocks noGrp="1"/>
          </p:cNvSpPr>
          <p:nvPr>
            <p:ph idx="1"/>
          </p:nvPr>
        </p:nvSpPr>
        <p:spPr/>
        <p:txBody>
          <a:bodyPr>
            <a:normAutofit fontScale="70000" lnSpcReduction="20000"/>
          </a:bodyPr>
          <a:lstStyle/>
          <a:p>
            <a:r>
              <a:rPr lang="en-US" dirty="0" err="1"/>
              <a:t>WorldLib</a:t>
            </a:r>
            <a:r>
              <a:rPr lang="en-US" dirty="0"/>
              <a:t> WL our client  runs a huge library and serves journals, books, periodicals to their customers/ members of WL who are from different age groups, race and color, rich and poor. Their policies are to serve downtrodden communities especially help students and unemployed youths to  make use of books to upgrade their knowledge. WL  has many books covering a wide range of discipline of studies and all fields including tech and non tech. They have a catalog which has books details which the library has and members can browse for their books.  Each customer has to register themselves with an id proof which has personal details like NI or SSN or </a:t>
            </a:r>
            <a:r>
              <a:rPr lang="en-US" dirty="0" err="1"/>
              <a:t>aadhar</a:t>
            </a:r>
            <a:r>
              <a:rPr lang="en-US" dirty="0"/>
              <a:t>, name, profession, Working/not,  work address, college/school/</a:t>
            </a:r>
            <a:r>
              <a:rPr lang="en-US" dirty="0" err="1"/>
              <a:t>uni</a:t>
            </a:r>
            <a:r>
              <a:rPr lang="en-US" dirty="0"/>
              <a:t> and address, DOB, phone number, </a:t>
            </a:r>
            <a:r>
              <a:rPr lang="en-US" dirty="0" err="1"/>
              <a:t>emailid</a:t>
            </a:r>
            <a:r>
              <a:rPr lang="en-US" dirty="0"/>
              <a:t>.  Once they are registered successfully then an id card is issued with a membership number which has to be a 15 to 17 character starting with “S” and 14 digits for school students, college its “C” 14 digit number and for university students  “U” followed by 14 digit number. And if Professional like Tech then “T” followed by 14 digit number and for non tech its “NT” 14 digit number.</a:t>
            </a:r>
          </a:p>
          <a:p>
            <a:r>
              <a:rPr lang="en-US" dirty="0"/>
              <a:t>     Age of members can be from toddler to super senior citizens.  Each member will be given 4 tickets and 1 book can be borrowed for a ticket.  Members can borrow a book for 15 days  and return books by the due date. The policies WL  ……</a:t>
            </a:r>
          </a:p>
          <a:p>
            <a:endParaRPr lang="en-US" dirty="0"/>
          </a:p>
          <a:p>
            <a:r>
              <a:rPr lang="en-US" dirty="0"/>
              <a:t>     Each book has author name, </a:t>
            </a:r>
            <a:r>
              <a:rPr lang="en-US" dirty="0" err="1"/>
              <a:t>publishername</a:t>
            </a:r>
            <a:r>
              <a:rPr lang="en-US" dirty="0"/>
              <a:t>, edition, year of publication, no of pages, book price, no of copies, ISBN. ….. The library has a  Director and set of staffs tech and non tech. The books will be issued and returned books will be handled by Librarians only.  One librarian can handle any number of returns and issues. There are some 200 librarians. …… </a:t>
            </a:r>
          </a:p>
          <a:p>
            <a:endParaRPr lang="en-US" dirty="0"/>
          </a:p>
          <a:p>
            <a:endParaRPr lang="en-US" dirty="0"/>
          </a:p>
          <a:p>
            <a:endParaRPr lang="en-US" dirty="0"/>
          </a:p>
          <a:p>
            <a:endParaRPr lang="en-IN" dirty="0"/>
          </a:p>
        </p:txBody>
      </p:sp>
      <p:sp>
        <p:nvSpPr>
          <p:cNvPr id="3" name="Content Placeholder 2">
            <a:extLst>
              <a:ext uri="{FF2B5EF4-FFF2-40B4-BE49-F238E27FC236}">
                <a16:creationId xmlns:a16="http://schemas.microsoft.com/office/drawing/2014/main" xmlns="" id="{0CE70472-8AFE-BEAA-AD37-FBE30933A1AD}"/>
              </a:ext>
            </a:extLst>
          </p:cNvPr>
          <p:cNvSpPr>
            <a:spLocks noGrp="1"/>
          </p:cNvSpPr>
          <p:nvPr>
            <p:ph sz="quarter" idx="10"/>
          </p:nvPr>
        </p:nvSpPr>
        <p:spPr/>
        <p:txBody>
          <a:bodyPr/>
          <a:lstStyle/>
          <a:p>
            <a:r>
              <a:rPr lang="en-US" dirty="0">
                <a:solidFill>
                  <a:srgbClr val="7030A0"/>
                </a:solidFill>
              </a:rPr>
              <a:t>Problem Statement:</a:t>
            </a:r>
            <a:endParaRPr lang="en-IN" dirty="0">
              <a:solidFill>
                <a:srgbClr val="7030A0"/>
              </a:solidFill>
            </a:endParaRPr>
          </a:p>
        </p:txBody>
      </p:sp>
    </p:spTree>
    <p:extLst>
      <p:ext uri="{BB962C8B-B14F-4D97-AF65-F5344CB8AC3E}">
        <p14:creationId xmlns:p14="http://schemas.microsoft.com/office/powerpoint/2010/main" xmlns="" val="2450669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altLang="en-US" dirty="0">
              <a:solidFill>
                <a:srgbClr val="8A266D"/>
              </a:solidFill>
            </a:endParaRPr>
          </a:p>
          <a:p>
            <a:r>
              <a:rPr lang="en-US" altLang="en-US" dirty="0">
                <a:solidFill>
                  <a:srgbClr val="8A266D"/>
                </a:solidFill>
              </a:rPr>
              <a:t>What is Database ?</a:t>
            </a:r>
          </a:p>
          <a:p>
            <a:endParaRPr lang="en-US" dirty="0"/>
          </a:p>
          <a:p>
            <a:endParaRPr lang="en-US" dirty="0"/>
          </a:p>
        </p:txBody>
      </p:sp>
      <p:sp>
        <p:nvSpPr>
          <p:cNvPr id="4" name="Content Placeholder 2"/>
          <p:cNvSpPr>
            <a:spLocks noGrp="1"/>
          </p:cNvSpPr>
          <p:nvPr>
            <p:ph idx="1"/>
          </p:nvPr>
        </p:nvSpPr>
        <p:spPr>
          <a:xfrm>
            <a:off x="775064" y="2394857"/>
            <a:ext cx="11188336" cy="4000947"/>
          </a:xfrm>
        </p:spPr>
        <p:txBody>
          <a:bodyPr>
            <a:normAutofit fontScale="85000" lnSpcReduction="20000"/>
          </a:bodyPr>
          <a:lstStyle/>
          <a:p>
            <a:pPr algn="l" fontAlgn="base"/>
            <a:r>
              <a:rPr lang="en-US" sz="2000" b="1" i="0" dirty="0">
                <a:solidFill>
                  <a:srgbClr val="444444"/>
                </a:solidFill>
                <a:effectLst/>
                <a:latin typeface="Open Sans" panose="020B0606030504020204" pitchFamily="34" charset="0"/>
              </a:rPr>
              <a:t>Examples of Database</a:t>
            </a:r>
            <a:r>
              <a:rPr lang="en-US" sz="2000" b="0" i="0" dirty="0">
                <a:solidFill>
                  <a:srgbClr val="444444"/>
                </a:solidFill>
                <a:effectLst/>
                <a:latin typeface="Open Sans" panose="020B0606030504020204" pitchFamily="34" charset="0"/>
              </a:rPr>
              <a:t>:</a:t>
            </a:r>
          </a:p>
          <a:p>
            <a:pPr algn="l" fontAlgn="base">
              <a:buFont typeface="Wingdings" panose="05000000000000000000" pitchFamily="2" charset="2"/>
              <a:buChar char="Ø"/>
            </a:pPr>
            <a:r>
              <a:rPr lang="en-US" b="1" i="0" dirty="0">
                <a:solidFill>
                  <a:srgbClr val="444444"/>
                </a:solidFill>
                <a:effectLst/>
                <a:latin typeface="Open Sans" panose="020B0606030504020204" pitchFamily="34" charset="0"/>
              </a:rPr>
              <a:t>employee database </a:t>
            </a:r>
            <a:r>
              <a:rPr lang="en-US" b="0" i="0" dirty="0">
                <a:solidFill>
                  <a:srgbClr val="444444"/>
                </a:solidFill>
                <a:effectLst/>
                <a:latin typeface="Open Sans" panose="020B0606030504020204" pitchFamily="34" charset="0"/>
              </a:rPr>
              <a:t>(contains all about employees from one or more branches of an organization),</a:t>
            </a:r>
          </a:p>
          <a:p>
            <a:pPr algn="l" fontAlgn="base"/>
            <a:r>
              <a:rPr lang="en-US" sz="2400" b="1" dirty="0">
                <a:solidFill>
                  <a:srgbClr val="444444"/>
                </a:solidFill>
                <a:latin typeface="Open Sans" panose="020B0606030504020204" pitchFamily="34" charset="0"/>
              </a:rPr>
              <a:t>E.g., </a:t>
            </a:r>
            <a:r>
              <a:rPr lang="en-US" sz="2400" b="1" i="0" dirty="0">
                <a:solidFill>
                  <a:srgbClr val="444444"/>
                </a:solidFill>
                <a:effectLst/>
                <a:latin typeface="Open Sans" panose="020B0606030504020204" pitchFamily="34" charset="0"/>
              </a:rPr>
              <a:t> Employee DB </a:t>
            </a:r>
            <a:r>
              <a:rPr lang="en-US" sz="2400" b="1" i="0" dirty="0">
                <a:solidFill>
                  <a:srgbClr val="444444"/>
                </a:solidFill>
                <a:effectLst/>
                <a:latin typeface="Open Sans" panose="020B0606030504020204" pitchFamily="34" charset="0"/>
                <a:sym typeface="Wingdings" panose="05000000000000000000" pitchFamily="2" charset="2"/>
              </a:rPr>
              <a:t></a:t>
            </a:r>
          </a:p>
          <a:p>
            <a:pPr algn="l" fontAlgn="base"/>
            <a:r>
              <a:rPr lang="en-US" sz="2400" b="1" i="0" dirty="0">
                <a:solidFill>
                  <a:srgbClr val="00B050"/>
                </a:solidFill>
                <a:effectLst/>
                <a:latin typeface="Open Sans" panose="020B0606030504020204" pitchFamily="34" charset="0"/>
                <a:sym typeface="Wingdings" panose="05000000000000000000" pitchFamily="2" charset="2"/>
              </a:rPr>
              <a:t>    Employee details</a:t>
            </a:r>
            <a:r>
              <a:rPr lang="en-US" sz="2400" b="1" i="0" dirty="0">
                <a:solidFill>
                  <a:srgbClr val="7030A0"/>
                </a:solidFill>
                <a:effectLst/>
                <a:latin typeface="Open Sans" panose="020B0606030504020204" pitchFamily="34" charset="0"/>
                <a:sym typeface="Wingdings" panose="05000000000000000000" pitchFamily="2" charset="2"/>
              </a:rPr>
              <a:t>:  each employee’s name, employee id no, </a:t>
            </a:r>
            <a:r>
              <a:rPr lang="en-US" sz="2400" b="1" i="0" dirty="0" err="1">
                <a:solidFill>
                  <a:srgbClr val="7030A0"/>
                </a:solidFill>
                <a:effectLst/>
                <a:latin typeface="Open Sans" panose="020B0606030504020204" pitchFamily="34" charset="0"/>
                <a:sym typeface="Wingdings" panose="05000000000000000000" pitchFamily="2" charset="2"/>
              </a:rPr>
              <a:t>ssn</a:t>
            </a:r>
            <a:r>
              <a:rPr lang="en-US" sz="2400" b="1" dirty="0">
                <a:solidFill>
                  <a:srgbClr val="7030A0"/>
                </a:solidFill>
                <a:latin typeface="Open Sans" panose="020B0606030504020204" pitchFamily="34" charset="0"/>
                <a:sym typeface="Wingdings" panose="05000000000000000000" pitchFamily="2" charset="2"/>
              </a:rPr>
              <a:t> or NI or </a:t>
            </a:r>
            <a:r>
              <a:rPr lang="en-US" sz="2400" b="1" i="0" dirty="0">
                <a:solidFill>
                  <a:srgbClr val="7030A0"/>
                </a:solidFill>
                <a:effectLst/>
                <a:latin typeface="Open Sans" panose="020B0606030504020204" pitchFamily="34" charset="0"/>
                <a:sym typeface="Wingdings" panose="05000000000000000000" pitchFamily="2" charset="2"/>
              </a:rPr>
              <a:t>Aadh</a:t>
            </a:r>
            <a:r>
              <a:rPr lang="en-US" sz="2400" b="1" dirty="0">
                <a:solidFill>
                  <a:srgbClr val="7030A0"/>
                </a:solidFill>
                <a:latin typeface="Open Sans" panose="020B0606030504020204" pitchFamily="34" charset="0"/>
                <a:sym typeface="Wingdings" panose="05000000000000000000" pitchFamily="2" charset="2"/>
              </a:rPr>
              <a:t>ar , phone#, address, city, work location, which department, salary.</a:t>
            </a:r>
          </a:p>
          <a:p>
            <a:pPr algn="l" fontAlgn="base"/>
            <a:r>
              <a:rPr lang="en-US" sz="2400" b="1" dirty="0">
                <a:solidFill>
                  <a:srgbClr val="7030A0"/>
                </a:solidFill>
                <a:latin typeface="Open Sans" panose="020B0606030504020204" pitchFamily="34" charset="0"/>
                <a:sym typeface="Wingdings" panose="05000000000000000000" pitchFamily="2" charset="2"/>
              </a:rPr>
              <a:t>    </a:t>
            </a:r>
            <a:r>
              <a:rPr lang="en-US" sz="2400" b="1" dirty="0">
                <a:solidFill>
                  <a:srgbClr val="00B050"/>
                </a:solidFill>
                <a:latin typeface="Open Sans" panose="020B0606030504020204" pitchFamily="34" charset="0"/>
                <a:sym typeface="Wingdings" panose="05000000000000000000" pitchFamily="2" charset="2"/>
              </a:rPr>
              <a:t>Department details</a:t>
            </a:r>
            <a:r>
              <a:rPr lang="en-US" sz="2400" b="1" dirty="0">
                <a:solidFill>
                  <a:srgbClr val="7030A0"/>
                </a:solidFill>
                <a:latin typeface="Open Sans" panose="020B0606030504020204" pitchFamily="34" charset="0"/>
                <a:sym typeface="Wingdings" panose="05000000000000000000" pitchFamily="2" charset="2"/>
              </a:rPr>
              <a:t>:  each Department  has department name, dept number, no of employees working, head of dept or manager, locations</a:t>
            </a:r>
          </a:p>
          <a:p>
            <a:pPr algn="l" fontAlgn="base"/>
            <a:r>
              <a:rPr lang="en-US" sz="2400" b="1" i="0" dirty="0">
                <a:solidFill>
                  <a:srgbClr val="444444"/>
                </a:solidFill>
                <a:effectLst/>
                <a:latin typeface="Open Sans" panose="020B0606030504020204" pitchFamily="34" charset="0"/>
                <a:sym typeface="Wingdings" panose="05000000000000000000" pitchFamily="2" charset="2"/>
              </a:rPr>
              <a:t>     </a:t>
            </a:r>
            <a:r>
              <a:rPr lang="en-US" altLang="en-US" sz="2400" b="1" dirty="0">
                <a:solidFill>
                  <a:srgbClr val="CC0066"/>
                </a:solidFill>
              </a:rPr>
              <a:t>     :</a:t>
            </a:r>
          </a:p>
          <a:p>
            <a:pPr marL="0" indent="0" algn="l" fontAlgn="base"/>
            <a:endParaRPr lang="en-US" b="0" i="0" dirty="0">
              <a:solidFill>
                <a:srgbClr val="444444"/>
              </a:solidFill>
              <a:effectLst/>
              <a:latin typeface="Open Sans" panose="020B0606030504020204" pitchFamily="34" charset="0"/>
            </a:endParaRPr>
          </a:p>
          <a:p>
            <a:pPr algn="l" fontAlgn="base">
              <a:buFont typeface="Wingdings" panose="05000000000000000000" pitchFamily="2" charset="2"/>
              <a:buChar char="Ø"/>
            </a:pPr>
            <a:r>
              <a:rPr lang="en-US" b="1" i="0" dirty="0">
                <a:solidFill>
                  <a:srgbClr val="444444"/>
                </a:solidFill>
                <a:effectLst/>
                <a:latin typeface="Open Sans" panose="020B0606030504020204" pitchFamily="34" charset="0"/>
              </a:rPr>
              <a:t>sales database </a:t>
            </a:r>
            <a:r>
              <a:rPr lang="en-US" b="0" i="0" dirty="0">
                <a:solidFill>
                  <a:srgbClr val="444444"/>
                </a:solidFill>
                <a:effectLst/>
                <a:latin typeface="Open Sans" panose="020B0606030504020204" pitchFamily="34" charset="0"/>
              </a:rPr>
              <a:t>(contains all about sales and salesperson  from one or more branches of an organization),,</a:t>
            </a:r>
          </a:p>
          <a:p>
            <a:pPr algn="l" fontAlgn="base">
              <a:buFont typeface="Wingdings" panose="05000000000000000000" pitchFamily="2" charset="2"/>
              <a:buChar char="Ø"/>
            </a:pPr>
            <a:r>
              <a:rPr lang="en-US" b="1" i="0" dirty="0">
                <a:solidFill>
                  <a:srgbClr val="444444"/>
                </a:solidFill>
                <a:effectLst/>
                <a:latin typeface="Open Sans" panose="020B0606030504020204" pitchFamily="34" charset="0"/>
              </a:rPr>
              <a:t>user database </a:t>
            </a:r>
            <a:r>
              <a:rPr lang="en-US" b="0" i="0" dirty="0">
                <a:solidFill>
                  <a:srgbClr val="444444"/>
                </a:solidFill>
                <a:effectLst/>
                <a:latin typeface="Open Sans" panose="020B0606030504020204" pitchFamily="34" charset="0"/>
              </a:rPr>
              <a:t>(all who uses the system and credentials and log details) and so on.</a:t>
            </a:r>
          </a:p>
          <a:p>
            <a:pPr marL="0" indent="0">
              <a:buNone/>
            </a:pPr>
            <a:endParaRPr lang="en-US" altLang="en-US" sz="2900" b="1" dirty="0">
              <a:solidFill>
                <a:srgbClr val="CC0066"/>
              </a:solidFill>
              <a:highlight>
                <a:srgbClr val="FFFF00"/>
              </a:highlight>
            </a:endParaRPr>
          </a:p>
        </p:txBody>
      </p:sp>
      <p:sp>
        <p:nvSpPr>
          <p:cNvPr id="5" name="TextBox 4">
            <a:extLst>
              <a:ext uri="{FF2B5EF4-FFF2-40B4-BE49-F238E27FC236}">
                <a16:creationId xmlns:a16="http://schemas.microsoft.com/office/drawing/2014/main" xmlns="" id="{F049EA88-709D-44F5-834F-F45E133C61A6}"/>
              </a:ext>
            </a:extLst>
          </p:cNvPr>
          <p:cNvSpPr txBox="1"/>
          <p:nvPr/>
        </p:nvSpPr>
        <p:spPr>
          <a:xfrm>
            <a:off x="775064" y="1429358"/>
            <a:ext cx="10891953" cy="1231106"/>
          </a:xfrm>
          <a:prstGeom prst="rect">
            <a:avLst/>
          </a:prstGeom>
          <a:noFill/>
        </p:spPr>
        <p:txBody>
          <a:bodyPr wrap="square">
            <a:spAutoFit/>
          </a:bodyPr>
          <a:lstStyle/>
          <a:p>
            <a:pPr algn="just"/>
            <a:r>
              <a:rPr lang="en-IN" sz="2800" dirty="0">
                <a:ln>
                  <a:noFill/>
                </a:ln>
                <a:solidFill>
                  <a:srgbClr val="0070C0"/>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DATABASE:</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algn="just"/>
            <a:r>
              <a:rPr lang="en-IN" sz="28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A collection of </a:t>
            </a:r>
            <a:r>
              <a:rPr lang="en-IN" sz="2800" dirty="0">
                <a:ln>
                  <a:noFill/>
                </a:ln>
                <a:solidFill>
                  <a:srgbClr val="00B050"/>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related data with an implicit meaning </a:t>
            </a:r>
            <a:r>
              <a:rPr lang="en-IN" sz="28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is called a Database.</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algn="just"/>
            <a:r>
              <a:rPr lang="en-IN" sz="1800" b="1" dirty="0">
                <a:ln>
                  <a:noFill/>
                </a:ln>
                <a:solidFill>
                  <a:srgbClr val="0070C0"/>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xmlns="" val="37242235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A505D5A-3A66-3F96-9D12-CC9247706BF2}"/>
              </a:ext>
            </a:extLst>
          </p:cNvPr>
          <p:cNvSpPr>
            <a:spLocks noGrp="1"/>
          </p:cNvSpPr>
          <p:nvPr>
            <p:ph sz="quarter" idx="10"/>
          </p:nvPr>
        </p:nvSpPr>
        <p:spPr/>
        <p:txBody>
          <a:bodyPr>
            <a:normAutofit/>
          </a:bodyPr>
          <a:lstStyle/>
          <a:p>
            <a:r>
              <a:rPr lang="en-US" sz="3200" dirty="0">
                <a:solidFill>
                  <a:srgbClr val="7030A0"/>
                </a:solidFill>
              </a:rPr>
              <a:t>REQUIREMENT SPECIFICATION DOCUMENT and PROBLEM STATEMENT</a:t>
            </a:r>
            <a:endParaRPr lang="en-IN" sz="3200" dirty="0">
              <a:solidFill>
                <a:srgbClr val="7030A0"/>
              </a:solidFill>
            </a:endParaRPr>
          </a:p>
        </p:txBody>
      </p:sp>
      <p:sp>
        <p:nvSpPr>
          <p:cNvPr id="4" name="Rectangle 1">
            <a:extLst>
              <a:ext uri="{FF2B5EF4-FFF2-40B4-BE49-F238E27FC236}">
                <a16:creationId xmlns:a16="http://schemas.microsoft.com/office/drawing/2014/main" xmlns="" id="{B0AE6037-CC79-1B80-9A93-7CCACED1270F}"/>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200" b="1" i="0" u="none" strike="noStrike" cap="none" normalizeH="0" baseline="0">
                <a:ln>
                  <a:noFill/>
                </a:ln>
                <a:solidFill>
                  <a:srgbClr val="000000"/>
                </a:solidFill>
                <a:effectLst/>
                <a:latin typeface="ff1"/>
              </a:rPr>
              <a:t>The following functionalities are required:1.Issue of books:</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 A member should be able to issue books.</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Each member can issue only a single book.</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The software takes the current system date as the date of issue andcalculates the date of return.</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The due date for the return of the book is stamped on the book.</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200" b="1" i="0" u="none" strike="noStrike" cap="none" normalizeH="0" baseline="0">
                <a:ln>
                  <a:noFill/>
                </a:ln>
                <a:solidFill>
                  <a:srgbClr val="000000"/>
                </a:solidFill>
                <a:effectLst/>
                <a:latin typeface="ff1"/>
              </a:rPr>
              <a:t>2.eturn of books:</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 Any person can return the issued books {if they have the member code).</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The system displays the member's details on whose name the book is issued as well as the date of issue and return of the book,</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The information is saved and the corresponding updating takes place in thedatabase.</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200" b="1" i="0" u="none" strike="noStrike" cap="none" normalizeH="0" baseline="0">
                <a:ln>
                  <a:noFill/>
                </a:ln>
                <a:solidFill>
                  <a:srgbClr val="000000"/>
                </a:solidFill>
                <a:effectLst/>
                <a:latin typeface="ff1"/>
              </a:rPr>
              <a:t>!."uery #rocessing:</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eal time searching.</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!uery processing will also include catalogue searching.</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ff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300" b="0" i="0" u="none" strike="noStrike" cap="none" normalizeH="0" baseline="0">
                <a:ln>
                  <a:noFill/>
                </a:ln>
                <a:solidFill>
                  <a:srgbClr val="000000"/>
                </a:solidFill>
                <a:effectLst/>
                <a:latin typeface="ff2"/>
              </a:rPr>
              <a:t>"ubstrings will be allowed</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200" b="1" i="0" u="none" strike="noStrike" cap="none" normalizeH="0" baseline="0">
                <a:ln>
                  <a:noFill/>
                </a:ln>
                <a:solidFill>
                  <a:srgbClr val="000000"/>
                </a:solidFill>
                <a:effectLst/>
                <a:latin typeface="ff1"/>
              </a:rPr>
              <a:t>.</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ource Sans Pro" panose="020B0503030403020204" pitchFamily="34" charset="0"/>
              </a:rPr>
              <a:t>  </a:t>
            </a:r>
            <a:r>
              <a:rPr kumimoji="0" lang="en-US" altLang="en-US" sz="59300" b="0" i="0" u="none" strike="noStrike" cap="none" normalizeH="0" baseline="0">
                <a:ln>
                  <a:noFill/>
                </a:ln>
                <a:solidFill>
                  <a:srgbClr val="000000"/>
                </a:solidFill>
                <a:effectLst/>
                <a:latin typeface="Source Sans Pro" panose="020B0503030403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xmlns="" id="{A1F4A015-C7AD-2C78-5231-E6E2889EA3FB}"/>
              </a:ext>
            </a:extLst>
          </p:cNvPr>
          <p:cNvPicPr>
            <a:picLocks noChangeAspect="1"/>
          </p:cNvPicPr>
          <p:nvPr/>
        </p:nvPicPr>
        <p:blipFill>
          <a:blip r:embed="rId3"/>
          <a:stretch>
            <a:fillRect/>
          </a:stretch>
        </p:blipFill>
        <p:spPr>
          <a:xfrm>
            <a:off x="406400" y="1469572"/>
            <a:ext cx="6604000" cy="5076136"/>
          </a:xfrm>
          <a:prstGeom prst="rect">
            <a:avLst/>
          </a:prstGeom>
        </p:spPr>
      </p:pic>
      <p:sp>
        <p:nvSpPr>
          <p:cNvPr id="2" name="TextBox 1">
            <a:extLst>
              <a:ext uri="{FF2B5EF4-FFF2-40B4-BE49-F238E27FC236}">
                <a16:creationId xmlns:a16="http://schemas.microsoft.com/office/drawing/2014/main" xmlns="" id="{41EAF733-F2B3-06BA-18A9-291C3024CB68}"/>
              </a:ext>
            </a:extLst>
          </p:cNvPr>
          <p:cNvSpPr txBox="1"/>
          <p:nvPr/>
        </p:nvSpPr>
        <p:spPr>
          <a:xfrm>
            <a:off x="7206344" y="1745482"/>
            <a:ext cx="4702628" cy="4524315"/>
          </a:xfrm>
          <a:prstGeom prst="rect">
            <a:avLst/>
          </a:prstGeom>
          <a:noFill/>
        </p:spPr>
        <p:txBody>
          <a:bodyPr wrap="square" rtlCol="0">
            <a:spAutoFit/>
          </a:bodyPr>
          <a:lstStyle/>
          <a:p>
            <a:pPr marL="342900" indent="-342900">
              <a:buAutoNum type="arabicPeriod"/>
            </a:pPr>
            <a:r>
              <a:rPr lang="en-US" dirty="0"/>
              <a:t>They also have funds from elite and rich and humble people who donate to buy books so that the younger and all generations benefit knowledge. So keep track of funds , book procurement, inventory of books.</a:t>
            </a:r>
          </a:p>
          <a:p>
            <a:pPr marL="342900" indent="-342900">
              <a:buAutoNum type="arabicPeriod"/>
            </a:pPr>
            <a:r>
              <a:rPr lang="en-US" dirty="0"/>
              <a:t>Damaged books and policies determining how it will replaced ? Fine </a:t>
            </a:r>
            <a:r>
              <a:rPr lang="en-US" dirty="0" err="1"/>
              <a:t>ie</a:t>
            </a:r>
            <a:r>
              <a:rPr lang="en-US" dirty="0"/>
              <a:t>., book price or nominal amount due to members financial status or new book??</a:t>
            </a:r>
          </a:p>
          <a:p>
            <a:pPr marL="342900" indent="-342900">
              <a:buAutoNum type="arabicPeriod"/>
            </a:pPr>
            <a:r>
              <a:rPr lang="en-US" dirty="0"/>
              <a:t>For Late renewal  fine(how much the is the fine , what are policies w.r.t this?) or how many time such late renewal allowed?? If this repeated often will their membership be cancelled?</a:t>
            </a:r>
          </a:p>
          <a:p>
            <a:pPr marL="342900" indent="-342900">
              <a:buAutoNum type="arabicPeriod"/>
            </a:pPr>
            <a:r>
              <a:rPr lang="en-US" dirty="0"/>
              <a:t>What is cancellation policies by WL??  </a:t>
            </a:r>
          </a:p>
          <a:p>
            <a:pPr marL="342900" indent="-342900">
              <a:buAutoNum type="arabicPeriod"/>
            </a:pPr>
            <a:endParaRPr lang="en-IN" dirty="0"/>
          </a:p>
        </p:txBody>
      </p:sp>
    </p:spTree>
    <p:extLst>
      <p:ext uri="{BB962C8B-B14F-4D97-AF65-F5344CB8AC3E}">
        <p14:creationId xmlns:p14="http://schemas.microsoft.com/office/powerpoint/2010/main" xmlns="" val="4479856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00F19AB-977A-5718-8FD3-64F2FAFA95E6}"/>
              </a:ext>
            </a:extLst>
          </p:cNvPr>
          <p:cNvSpPr>
            <a:spLocks noGrp="1"/>
          </p:cNvSpPr>
          <p:nvPr>
            <p:ph idx="1"/>
          </p:nvPr>
        </p:nvSpPr>
        <p:spPr/>
        <p:txBody>
          <a:bodyPr>
            <a:normAutofit fontScale="92500" lnSpcReduction="20000"/>
          </a:bodyPr>
          <a:lstStyle/>
          <a:p>
            <a:r>
              <a:rPr lang="en-US" dirty="0"/>
              <a:t>WL wants to digitize their library operations and procurement of books for their library.</a:t>
            </a:r>
          </a:p>
          <a:p>
            <a:endParaRPr lang="en-US" dirty="0"/>
          </a:p>
          <a:p>
            <a:pPr marL="457200" indent="-457200">
              <a:buAutoNum type="arabicPeriod"/>
            </a:pPr>
            <a:r>
              <a:rPr lang="en-US" dirty="0"/>
              <a:t>Login</a:t>
            </a:r>
          </a:p>
          <a:p>
            <a:pPr marL="457200" indent="-457200">
              <a:buAutoNum type="arabicPeriod"/>
            </a:pPr>
            <a:r>
              <a:rPr lang="en-US" dirty="0"/>
              <a:t>Register members</a:t>
            </a:r>
          </a:p>
          <a:p>
            <a:pPr marL="457200" indent="-457200">
              <a:buAutoNum type="arabicPeriod"/>
            </a:pPr>
            <a:r>
              <a:rPr lang="en-US" dirty="0"/>
              <a:t>Cancel membership</a:t>
            </a:r>
          </a:p>
          <a:p>
            <a:pPr marL="457200" indent="-457200">
              <a:buAutoNum type="arabicPeriod"/>
            </a:pPr>
            <a:r>
              <a:rPr lang="en-US" dirty="0"/>
              <a:t>Issue of book</a:t>
            </a:r>
          </a:p>
          <a:p>
            <a:pPr marL="457200" indent="-457200">
              <a:buAutoNum type="arabicPeriod"/>
            </a:pPr>
            <a:r>
              <a:rPr lang="en-US" dirty="0"/>
              <a:t>Return book </a:t>
            </a:r>
          </a:p>
          <a:p>
            <a:pPr marL="457200" indent="-457200">
              <a:buAutoNum type="arabicPeriod"/>
            </a:pPr>
            <a:r>
              <a:rPr lang="en-US" dirty="0"/>
              <a:t>Fine and book damage cost calculation</a:t>
            </a:r>
          </a:p>
          <a:p>
            <a:pPr marL="457200" indent="-457200">
              <a:buAutoNum type="arabicPeriod"/>
            </a:pPr>
            <a:r>
              <a:rPr lang="en-US" dirty="0"/>
              <a:t>Report generation </a:t>
            </a:r>
          </a:p>
          <a:p>
            <a:pPr marL="457200" indent="-457200">
              <a:buAutoNum type="arabicPeriod"/>
            </a:pPr>
            <a:r>
              <a:rPr lang="en-IN" dirty="0" err="1"/>
              <a:t>Catalog</a:t>
            </a:r>
            <a:r>
              <a:rPr lang="en-IN" dirty="0"/>
              <a:t>  </a:t>
            </a:r>
            <a:r>
              <a:rPr lang="en-IN" dirty="0" err="1"/>
              <a:t>updation</a:t>
            </a:r>
            <a:endParaRPr lang="en-IN" dirty="0"/>
          </a:p>
          <a:p>
            <a:pPr marL="457200" indent="-457200">
              <a:buAutoNum type="arabicPeriod"/>
            </a:pPr>
            <a:r>
              <a:rPr lang="en-IN" dirty="0"/>
              <a:t>Procurement of books</a:t>
            </a:r>
          </a:p>
          <a:p>
            <a:pPr marL="457200" indent="-457200">
              <a:buAutoNum type="arabicPeriod"/>
            </a:pPr>
            <a:r>
              <a:rPr lang="en-IN" dirty="0"/>
              <a:t>Funds handling</a:t>
            </a:r>
          </a:p>
          <a:p>
            <a:pPr marL="457200" indent="-457200">
              <a:buAutoNum type="arabicPeriod"/>
            </a:pPr>
            <a:r>
              <a:rPr lang="en-IN" dirty="0"/>
              <a:t>Inventory of books</a:t>
            </a:r>
          </a:p>
          <a:p>
            <a:pPr marL="0" indent="0"/>
            <a:endParaRPr lang="en-IN" dirty="0"/>
          </a:p>
        </p:txBody>
      </p:sp>
      <p:sp>
        <p:nvSpPr>
          <p:cNvPr id="4" name="Content Placeholder 2">
            <a:extLst>
              <a:ext uri="{FF2B5EF4-FFF2-40B4-BE49-F238E27FC236}">
                <a16:creationId xmlns:a16="http://schemas.microsoft.com/office/drawing/2014/main" xmlns="" id="{D0985B2E-2015-3860-9D26-61F18F881300}"/>
              </a:ext>
            </a:extLst>
          </p:cNvPr>
          <p:cNvSpPr>
            <a:spLocks noGrp="1"/>
          </p:cNvSpPr>
          <p:nvPr>
            <p:ph sz="quarter" idx="10"/>
          </p:nvPr>
        </p:nvSpPr>
        <p:spPr>
          <a:xfrm>
            <a:off x="406400" y="152400"/>
            <a:ext cx="8432800" cy="1143000"/>
          </a:xfrm>
        </p:spPr>
        <p:txBody>
          <a:bodyPr>
            <a:normAutofit/>
          </a:bodyPr>
          <a:lstStyle/>
          <a:p>
            <a:r>
              <a:rPr lang="en-US" sz="3200" dirty="0">
                <a:solidFill>
                  <a:srgbClr val="7030A0"/>
                </a:solidFill>
              </a:rPr>
              <a:t>REQUIREMENT SPECIFICATION DOCUMENT and PROBLEM STATEMENT</a:t>
            </a:r>
            <a:endParaRPr lang="en-IN" sz="3200" dirty="0">
              <a:solidFill>
                <a:srgbClr val="7030A0"/>
              </a:solidFill>
            </a:endParaRPr>
          </a:p>
        </p:txBody>
      </p:sp>
    </p:spTree>
    <p:extLst>
      <p:ext uri="{BB962C8B-B14F-4D97-AF65-F5344CB8AC3E}">
        <p14:creationId xmlns:p14="http://schemas.microsoft.com/office/powerpoint/2010/main" xmlns="" val="14061430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7CEA8B4-8C6F-4A98-29CD-1A1D0073C39C}"/>
              </a:ext>
            </a:extLst>
          </p:cNvPr>
          <p:cNvSpPr>
            <a:spLocks noGrp="1"/>
          </p:cNvSpPr>
          <p:nvPr>
            <p:ph idx="1"/>
          </p:nvPr>
        </p:nvSpPr>
        <p:spPr/>
        <p:txBody>
          <a:bodyPr/>
          <a:lstStyle/>
          <a:p>
            <a:endParaRPr lang="en-GB"/>
          </a:p>
        </p:txBody>
      </p:sp>
      <p:sp>
        <p:nvSpPr>
          <p:cNvPr id="3" name="Content Placeholder 2">
            <a:extLst>
              <a:ext uri="{FF2B5EF4-FFF2-40B4-BE49-F238E27FC236}">
                <a16:creationId xmlns:a16="http://schemas.microsoft.com/office/drawing/2014/main" xmlns="" id="{6D6C9BB4-3AEC-B8B9-E036-074C60F28F05}"/>
              </a:ext>
            </a:extLst>
          </p:cNvPr>
          <p:cNvSpPr>
            <a:spLocks noGrp="1"/>
          </p:cNvSpPr>
          <p:nvPr>
            <p:ph sz="quarter" idx="10"/>
          </p:nvPr>
        </p:nvSpPr>
        <p:spPr/>
        <p:txBody>
          <a:bodyPr/>
          <a:lstStyle/>
          <a:p>
            <a:r>
              <a:rPr lang="en-US" dirty="0"/>
              <a:t>SUM UP</a:t>
            </a:r>
            <a:endParaRPr lang="en-GB" dirty="0"/>
          </a:p>
        </p:txBody>
      </p:sp>
      <p:pic>
        <p:nvPicPr>
          <p:cNvPr id="4" name="Picture 3">
            <a:extLst>
              <a:ext uri="{FF2B5EF4-FFF2-40B4-BE49-F238E27FC236}">
                <a16:creationId xmlns:a16="http://schemas.microsoft.com/office/drawing/2014/main" xmlns="" id="{12E0888A-62B9-D8C5-580C-6E20C09A1D86}"/>
              </a:ext>
            </a:extLst>
          </p:cNvPr>
          <p:cNvPicPr>
            <a:picLocks noChangeAspect="1"/>
          </p:cNvPicPr>
          <p:nvPr/>
        </p:nvPicPr>
        <p:blipFill>
          <a:blip r:embed="rId2"/>
          <a:stretch>
            <a:fillRect/>
          </a:stretch>
        </p:blipFill>
        <p:spPr>
          <a:xfrm>
            <a:off x="89261" y="1413163"/>
            <a:ext cx="11607078" cy="5070763"/>
          </a:xfrm>
          <a:prstGeom prst="rect">
            <a:avLst/>
          </a:prstGeom>
        </p:spPr>
      </p:pic>
    </p:spTree>
    <p:extLst>
      <p:ext uri="{BB962C8B-B14F-4D97-AF65-F5344CB8AC3E}">
        <p14:creationId xmlns:p14="http://schemas.microsoft.com/office/powerpoint/2010/main" xmlns="" val="907190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r>
              <a:rPr lang="en-IN" dirty="0"/>
              <a:t>                         </a:t>
            </a:r>
            <a:r>
              <a:rPr lang="en-IN" sz="9600" dirty="0">
                <a:solidFill>
                  <a:srgbClr val="CC0066"/>
                </a:solidFill>
              </a:rPr>
              <a:t>THANK YOU</a:t>
            </a:r>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xmlns="" val="30238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54CB84E-4778-43D8-9BF0-A57734A92858}"/>
              </a:ext>
            </a:extLst>
          </p:cNvPr>
          <p:cNvSpPr>
            <a:spLocks noGrp="1"/>
          </p:cNvSpPr>
          <p:nvPr>
            <p:ph idx="1"/>
          </p:nvPr>
        </p:nvSpPr>
        <p:spPr>
          <a:xfrm>
            <a:off x="406399" y="1493838"/>
            <a:ext cx="11146263" cy="4427459"/>
          </a:xfrm>
        </p:spPr>
        <p:txBody>
          <a:bodyPr>
            <a:normAutofit/>
          </a:bodyPr>
          <a:lstStyle/>
          <a:p>
            <a:pPr marL="457200" indent="-457200">
              <a:buFont typeface="Arial" panose="020B0604020202020204" pitchFamily="34" charset="0"/>
              <a:buChar char="•"/>
            </a:pPr>
            <a:r>
              <a:rPr lang="en-IN" sz="28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Size of database</a:t>
            </a:r>
            <a:r>
              <a:rPr lang="en-IN" sz="28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 can big to small depends on the application’s usage of data that can be volume, variety, velocity, value and Validity of data.</a:t>
            </a:r>
          </a:p>
          <a:p>
            <a:pPr marL="457200" indent="-457200">
              <a:buFont typeface="Arial" panose="020B0604020202020204" pitchFamily="34" charset="0"/>
              <a:buChar char="•"/>
            </a:pPr>
            <a:r>
              <a:rPr lang="en-US" sz="2800" dirty="0">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A </a:t>
            </a:r>
            <a:r>
              <a:rPr lang="en-US" sz="28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 </a:t>
            </a:r>
            <a:r>
              <a:rPr lang="en-US" sz="2800" b="1" dirty="0">
                <a:ln>
                  <a:noFill/>
                </a:ln>
                <a:solidFill>
                  <a:srgbClr val="0070C0"/>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large database </a:t>
            </a:r>
            <a:r>
              <a:rPr lang="en-US" sz="28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for databases with several dozen gigabytes of data and a schema with more than 30 or 40 distinct entity types, that cover a wide array of databases used in government, industry, and financial and commercial institutions. </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marL="457200" indent="-457200">
              <a:buFont typeface="Arial" panose="020B0604020202020204" pitchFamily="34" charset="0"/>
              <a:buChar char="•"/>
            </a:pPr>
            <a:r>
              <a:rPr lang="en-US" sz="28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Application systems for these databases are called </a:t>
            </a:r>
            <a:r>
              <a:rPr lang="en-US" sz="2800" i="1" dirty="0">
                <a:ln>
                  <a:noFill/>
                </a:ln>
                <a:solidFill>
                  <a:srgbClr val="0070C0"/>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transaction processing systems </a:t>
            </a:r>
            <a:r>
              <a:rPr lang="en-US" sz="2800" dirty="0">
                <a:ln>
                  <a:noFill/>
                </a:ln>
                <a:solidFill>
                  <a:srgbClr val="0070C0"/>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or TPS</a:t>
            </a:r>
            <a:r>
              <a:rPr lang="en-US" sz="28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 due to the large transaction volumes and rates that are required.</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
        <p:nvSpPr>
          <p:cNvPr id="3" name="Content Placeholder 2">
            <a:extLst>
              <a:ext uri="{FF2B5EF4-FFF2-40B4-BE49-F238E27FC236}">
                <a16:creationId xmlns:a16="http://schemas.microsoft.com/office/drawing/2014/main" xmlns="" id="{DA7B79F3-A925-449D-A421-ECCA02DDF3D9}"/>
              </a:ext>
            </a:extLst>
          </p:cNvPr>
          <p:cNvSpPr>
            <a:spLocks noGrp="1"/>
          </p:cNvSpPr>
          <p:nvPr>
            <p:ph sz="quarter" idx="10"/>
          </p:nvPr>
        </p:nvSpPr>
        <p:spPr/>
        <p:txBody>
          <a:bodyPr/>
          <a:lstStyle/>
          <a:p>
            <a:r>
              <a:rPr lang="en-IN" dirty="0">
                <a:solidFill>
                  <a:srgbClr val="7030A0"/>
                </a:solidFill>
              </a:rPr>
              <a:t>Database Size:</a:t>
            </a:r>
            <a:endParaRPr lang="en-US" dirty="0">
              <a:solidFill>
                <a:srgbClr val="7030A0"/>
              </a:solidFill>
            </a:endParaRPr>
          </a:p>
        </p:txBody>
      </p:sp>
    </p:spTree>
    <p:extLst>
      <p:ext uri="{BB962C8B-B14F-4D97-AF65-F5344CB8AC3E}">
        <p14:creationId xmlns:p14="http://schemas.microsoft.com/office/powerpoint/2010/main" xmlns="" val="99748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0F1D9B7-44DF-4BB3-AEEA-3B23A73A8B61}"/>
              </a:ext>
            </a:extLst>
          </p:cNvPr>
          <p:cNvSpPr>
            <a:spLocks noGrp="1"/>
          </p:cNvSpPr>
          <p:nvPr>
            <p:ph sz="quarter" idx="10"/>
          </p:nvPr>
        </p:nvSpPr>
        <p:spPr/>
        <p:txBody>
          <a:bodyPr/>
          <a:lstStyle/>
          <a:p>
            <a:r>
              <a:rPr lang="en-IN" sz="4400" dirty="0">
                <a:ln>
                  <a:noFill/>
                </a:ln>
                <a:solidFill>
                  <a:srgbClr val="4472C4"/>
                </a:solidFill>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Types of data used by Applications</a:t>
            </a:r>
            <a:r>
              <a:rPr lang="en-IN" sz="4400" dirty="0">
                <a:ln>
                  <a:noFill/>
                </a:ln>
                <a:effectLst>
                  <a:outerShdw blurRad="38100" dist="25400" dir="5400000" algn="ctr">
                    <a:srgbClr val="6E747A">
                      <a:alpha val="43000"/>
                    </a:srgbClr>
                  </a:outerShdw>
                </a:effectLst>
                <a:latin typeface="Calibri" panose="020F0502020204030204" pitchFamily="34" charset="0"/>
                <a:ea typeface="Calibri" panose="020F0502020204030204" pitchFamily="34" charset="0"/>
                <a:cs typeface="Latha" panose="020B0604020202020204" pitchFamily="34" charset="0"/>
              </a:rPr>
              <a:t>:</a:t>
            </a:r>
            <a:endParaRPr lang="en-US" sz="44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pic>
        <p:nvPicPr>
          <p:cNvPr id="2050" name="Picture 2" descr="1.1 Introduction to Data and Information | Mycloudwiki">
            <a:extLst>
              <a:ext uri="{FF2B5EF4-FFF2-40B4-BE49-F238E27FC236}">
                <a16:creationId xmlns:a16="http://schemas.microsoft.com/office/drawing/2014/main" xmlns="" id="{027F7DB7-43CB-4A10-816A-3243863578A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3814" y="1452214"/>
            <a:ext cx="12192000" cy="46656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94533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endParaRPr lang="en-US" dirty="0"/>
          </a:p>
        </p:txBody>
      </p:sp>
      <p:sp>
        <p:nvSpPr>
          <p:cNvPr id="5" name="Rectangle 2"/>
          <p:cNvSpPr txBox="1">
            <a:spLocks noChangeArrowheads="1"/>
          </p:cNvSpPr>
          <p:nvPr/>
        </p:nvSpPr>
        <p:spPr>
          <a:xfrm>
            <a:off x="261257" y="0"/>
            <a:ext cx="9088016" cy="2908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8A266D"/>
                </a:solidFill>
              </a:rPr>
              <a:t>Types of Databases and Database Applications</a:t>
            </a:r>
          </a:p>
        </p:txBody>
      </p:sp>
      <p:sp>
        <p:nvSpPr>
          <p:cNvPr id="7" name="Content Placeholder 5"/>
          <p:cNvSpPr>
            <a:spLocks noGrp="1"/>
          </p:cNvSpPr>
          <p:nvPr>
            <p:ph idx="1"/>
          </p:nvPr>
        </p:nvSpPr>
        <p:spPr>
          <a:xfrm>
            <a:off x="770707" y="1447800"/>
            <a:ext cx="9522823" cy="1981200"/>
          </a:xfrm>
        </p:spPr>
        <p:txBody>
          <a:bodyPr>
            <a:normAutofit fontScale="92500" lnSpcReduction="10000"/>
          </a:bodyPr>
          <a:lstStyle/>
          <a:p>
            <a:r>
              <a:rPr lang="en-US" altLang="en-US" b="1" dirty="0">
                <a:solidFill>
                  <a:srgbClr val="0070C0"/>
                </a:solidFill>
              </a:rPr>
              <a:t>Traditional database applications</a:t>
            </a:r>
          </a:p>
          <a:p>
            <a:pPr lvl="1"/>
            <a:r>
              <a:rPr lang="en-US" altLang="en-US" b="1" dirty="0">
                <a:solidFill>
                  <a:srgbClr val="00B050"/>
                </a:solidFill>
              </a:rPr>
              <a:t>Store textual or numeric information</a:t>
            </a:r>
          </a:p>
          <a:p>
            <a:r>
              <a:rPr lang="en-US" altLang="en-US" b="1" dirty="0">
                <a:solidFill>
                  <a:srgbClr val="0070C0"/>
                </a:solidFill>
              </a:rPr>
              <a:t>Multimedia databases</a:t>
            </a:r>
          </a:p>
          <a:p>
            <a:pPr lvl="1"/>
            <a:r>
              <a:rPr lang="en-US" altLang="en-US" dirty="0">
                <a:solidFill>
                  <a:srgbClr val="00B050"/>
                </a:solidFill>
              </a:rPr>
              <a:t>Store images, audio clips, and video streams digitally</a:t>
            </a:r>
          </a:p>
          <a:p>
            <a:r>
              <a:rPr lang="en-US" altLang="en-US" b="1" dirty="0">
                <a:solidFill>
                  <a:srgbClr val="0070C0"/>
                </a:solidFill>
              </a:rPr>
              <a:t>Geographic information systems (GIS) </a:t>
            </a:r>
          </a:p>
          <a:p>
            <a:pPr lvl="1"/>
            <a:r>
              <a:rPr lang="en-US" altLang="en-US" dirty="0">
                <a:solidFill>
                  <a:srgbClr val="00B050"/>
                </a:solidFill>
              </a:rPr>
              <a:t>Store and analyze maps, weather data, and satellite images</a:t>
            </a:r>
          </a:p>
        </p:txBody>
      </p:sp>
      <p:sp>
        <p:nvSpPr>
          <p:cNvPr id="8" name="Content Placeholder 2"/>
          <p:cNvSpPr txBox="1">
            <a:spLocks/>
          </p:cNvSpPr>
          <p:nvPr/>
        </p:nvSpPr>
        <p:spPr>
          <a:xfrm>
            <a:off x="770708" y="3313177"/>
            <a:ext cx="5891349" cy="181270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a:solidFill>
                  <a:srgbClr val="0070C0"/>
                </a:solidFill>
              </a:rPr>
              <a:t>Data warehouses and online analytical processing (OLAP) systems   or ANALYTICAL DB</a:t>
            </a:r>
          </a:p>
          <a:p>
            <a:pPr lvl="1"/>
            <a:r>
              <a:rPr lang="en-US" altLang="en-US" dirty="0">
                <a:solidFill>
                  <a:srgbClr val="00B050"/>
                </a:solidFill>
              </a:rPr>
              <a:t>Extract and analyze useful business information from very large databases </a:t>
            </a:r>
          </a:p>
          <a:p>
            <a:pPr lvl="1"/>
            <a:r>
              <a:rPr lang="en-US" altLang="en-US" dirty="0">
                <a:solidFill>
                  <a:srgbClr val="00B050"/>
                </a:solidFill>
              </a:rPr>
              <a:t>Support decision making</a:t>
            </a:r>
          </a:p>
          <a:p>
            <a:pPr marL="0" indent="0">
              <a:buNone/>
            </a:pPr>
            <a:r>
              <a:rPr lang="en-US" altLang="en-US" b="1" dirty="0">
                <a:solidFill>
                  <a:srgbClr val="0070C0"/>
                </a:solidFill>
              </a:rPr>
              <a:t>Real-time and active database technology</a:t>
            </a:r>
            <a:r>
              <a:rPr lang="en-US" altLang="en-US" b="1" dirty="0">
                <a:solidFill>
                  <a:srgbClr val="00B050"/>
                </a:solidFill>
              </a:rPr>
              <a:t> </a:t>
            </a:r>
          </a:p>
          <a:p>
            <a:pPr lvl="1"/>
            <a:r>
              <a:rPr lang="en-US" altLang="en-US" dirty="0">
                <a:solidFill>
                  <a:srgbClr val="00B050"/>
                </a:solidFill>
              </a:rPr>
              <a:t>Control industrial and manufacturing processes</a:t>
            </a:r>
          </a:p>
        </p:txBody>
      </p:sp>
      <p:sp>
        <p:nvSpPr>
          <p:cNvPr id="9" name="TextBox 8">
            <a:extLst>
              <a:ext uri="{FF2B5EF4-FFF2-40B4-BE49-F238E27FC236}">
                <a16:creationId xmlns:a16="http://schemas.microsoft.com/office/drawing/2014/main" xmlns="" id="{06F4B842-667D-4021-B799-3C29A096C7C7}"/>
              </a:ext>
            </a:extLst>
          </p:cNvPr>
          <p:cNvSpPr txBox="1"/>
          <p:nvPr/>
        </p:nvSpPr>
        <p:spPr>
          <a:xfrm>
            <a:off x="857792" y="5125883"/>
            <a:ext cx="8373293" cy="1015663"/>
          </a:xfrm>
          <a:prstGeom prst="rect">
            <a:avLst/>
          </a:prstGeom>
          <a:noFill/>
        </p:spPr>
        <p:txBody>
          <a:bodyPr wrap="square">
            <a:spAutoFit/>
          </a:bodyPr>
          <a:lstStyle/>
          <a:p>
            <a:pPr marL="0" indent="0">
              <a:buNone/>
            </a:pPr>
            <a:r>
              <a:rPr lang="en-US" altLang="en-US" sz="2400" b="1" dirty="0">
                <a:solidFill>
                  <a:srgbClr val="0070C0"/>
                </a:solidFill>
              </a:rPr>
              <a:t>Time series DB</a:t>
            </a:r>
            <a:endParaRPr lang="en-US" altLang="en-US" sz="2400" b="1" dirty="0">
              <a:solidFill>
                <a:srgbClr val="00B050"/>
              </a:solidFill>
            </a:endParaRPr>
          </a:p>
          <a:p>
            <a:pPr marL="742950" lvl="1" indent="-285750">
              <a:buFont typeface="Arial" panose="020B0604020202020204" pitchFamily="34" charset="0"/>
              <a:buChar char="•"/>
            </a:pPr>
            <a:r>
              <a:rPr lang="en-US" dirty="0">
                <a:solidFill>
                  <a:srgbClr val="00B050"/>
                </a:solidFill>
                <a:latin typeface="Rubik"/>
              </a:rPr>
              <a:t>F</a:t>
            </a:r>
            <a:r>
              <a:rPr lang="en-US" b="0" i="0" dirty="0">
                <a:solidFill>
                  <a:srgbClr val="00B050"/>
                </a:solidFill>
                <a:effectLst/>
                <a:latin typeface="Rubik"/>
              </a:rPr>
              <a:t>inancial data</a:t>
            </a:r>
          </a:p>
          <a:p>
            <a:pPr marL="742950" lvl="1" indent="-285750">
              <a:buFont typeface="Arial" panose="020B0604020202020204" pitchFamily="34" charset="0"/>
              <a:buChar char="•"/>
            </a:pPr>
            <a:r>
              <a:rPr lang="en-US" b="0" i="0" dirty="0">
                <a:solidFill>
                  <a:srgbClr val="00B050"/>
                </a:solidFill>
                <a:effectLst/>
                <a:latin typeface="Rubik"/>
              </a:rPr>
              <a:t> the volatility of stock trading</a:t>
            </a:r>
            <a:endParaRPr lang="en-US" altLang="en-US" sz="1400" dirty="0">
              <a:solidFill>
                <a:srgbClr val="00B050"/>
              </a:solidFill>
            </a:endParaRPr>
          </a:p>
        </p:txBody>
      </p:sp>
      <p:pic>
        <p:nvPicPr>
          <p:cNvPr id="4" name="Picture 3">
            <a:extLst>
              <a:ext uri="{FF2B5EF4-FFF2-40B4-BE49-F238E27FC236}">
                <a16:creationId xmlns:a16="http://schemas.microsoft.com/office/drawing/2014/main" xmlns="" id="{477EDEC4-5CFC-9462-A85C-966FC938280E}"/>
              </a:ext>
            </a:extLst>
          </p:cNvPr>
          <p:cNvPicPr>
            <a:picLocks noChangeAspect="1"/>
          </p:cNvPicPr>
          <p:nvPr/>
        </p:nvPicPr>
        <p:blipFill>
          <a:blip r:embed="rId3"/>
          <a:stretch>
            <a:fillRect/>
          </a:stretch>
        </p:blipFill>
        <p:spPr>
          <a:xfrm>
            <a:off x="6509657" y="4083114"/>
            <a:ext cx="5112278" cy="2085538"/>
          </a:xfrm>
          <a:prstGeom prst="rect">
            <a:avLst/>
          </a:prstGeom>
        </p:spPr>
      </p:pic>
    </p:spTree>
    <p:extLst>
      <p:ext uri="{BB962C8B-B14F-4D97-AF65-F5344CB8AC3E}">
        <p14:creationId xmlns:p14="http://schemas.microsoft.com/office/powerpoint/2010/main" xmlns="" val="2367492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endParaRPr lang="en-IN" dirty="0"/>
          </a:p>
          <a:p>
            <a:endParaRPr lang="en-IN" dirty="0"/>
          </a:p>
          <a:p>
            <a:pPr algn="ctr"/>
            <a:r>
              <a:rPr lang="en-IN" dirty="0"/>
              <a:t>        </a:t>
            </a:r>
            <a:r>
              <a:rPr lang="en-IN" sz="5400" b="1" dirty="0">
                <a:solidFill>
                  <a:srgbClr val="CC0066"/>
                </a:solidFill>
              </a:rPr>
              <a:t>DBMS and its OPERATIONS</a:t>
            </a:r>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xmlns="" val="3114430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77500" lnSpcReduction="20000"/>
          </a:bodyPr>
          <a:lstStyle/>
          <a:p>
            <a:endParaRPr lang="en-US" dirty="0"/>
          </a:p>
          <a:p>
            <a:r>
              <a:rPr lang="en-US" dirty="0"/>
              <a:t>What is </a:t>
            </a:r>
            <a:r>
              <a:rPr lang="en-US" altLang="en-US" dirty="0">
                <a:solidFill>
                  <a:srgbClr val="002060"/>
                </a:solidFill>
              </a:rPr>
              <a:t>Database management system (DBMS) ?</a:t>
            </a:r>
          </a:p>
          <a:p>
            <a:endParaRPr lang="en-US" dirty="0"/>
          </a:p>
          <a:p>
            <a:endParaRPr lang="en-US" dirty="0"/>
          </a:p>
        </p:txBody>
      </p:sp>
      <p:sp>
        <p:nvSpPr>
          <p:cNvPr id="2" name="Rectangle 1"/>
          <p:cNvSpPr/>
          <p:nvPr/>
        </p:nvSpPr>
        <p:spPr>
          <a:xfrm>
            <a:off x="802433" y="1772816"/>
            <a:ext cx="10842171" cy="4524315"/>
          </a:xfrm>
          <a:prstGeom prst="rect">
            <a:avLst/>
          </a:prstGeom>
        </p:spPr>
        <p:txBody>
          <a:bodyPr wrap="square">
            <a:spAutoFit/>
          </a:bodyPr>
          <a:lstStyle/>
          <a:p>
            <a:pPr marL="914400" lvl="1" indent="-457200">
              <a:buFont typeface="Arial" panose="020B0604020202020204" pitchFamily="34" charset="0"/>
              <a:buChar char="•"/>
            </a:pPr>
            <a:r>
              <a:rPr lang="en-US" altLang="en-US" sz="3200" dirty="0">
                <a:solidFill>
                  <a:schemeClr val="accent6">
                    <a:lumMod val="50000"/>
                  </a:schemeClr>
                </a:solidFill>
              </a:rPr>
              <a:t>Collection of programs </a:t>
            </a:r>
          </a:p>
          <a:p>
            <a:pPr marL="914400" lvl="1" indent="-457200">
              <a:buFont typeface="Arial" panose="020B0604020202020204" pitchFamily="34" charset="0"/>
              <a:buChar char="•"/>
            </a:pPr>
            <a:r>
              <a:rPr lang="en-US" altLang="en-US" sz="3200" dirty="0">
                <a:solidFill>
                  <a:schemeClr val="accent6">
                    <a:lumMod val="50000"/>
                  </a:schemeClr>
                </a:solidFill>
              </a:rPr>
              <a:t>Enables users to create and maintain a database</a:t>
            </a:r>
          </a:p>
          <a:p>
            <a:endParaRPr lang="en-IN" sz="3200" dirty="0">
              <a:solidFill>
                <a:srgbClr val="CC0066"/>
              </a:solidFill>
            </a:endParaRPr>
          </a:p>
          <a:p>
            <a:r>
              <a:rPr lang="en-IN" sz="3200" dirty="0">
                <a:solidFill>
                  <a:srgbClr val="CC0066"/>
                </a:solidFill>
              </a:rPr>
              <a:t>Def:</a:t>
            </a:r>
          </a:p>
          <a:p>
            <a:r>
              <a:rPr lang="en-IN" sz="3200" dirty="0">
                <a:solidFill>
                  <a:srgbClr val="CC0066"/>
                </a:solidFill>
              </a:rPr>
              <a:t>The DBMS is a </a:t>
            </a:r>
            <a:r>
              <a:rPr lang="en-IN" sz="3200" i="1" dirty="0">
                <a:solidFill>
                  <a:srgbClr val="CC0066"/>
                </a:solidFill>
              </a:rPr>
              <a:t>general-purpose software system </a:t>
            </a:r>
            <a:r>
              <a:rPr lang="en-IN" sz="3200" dirty="0">
                <a:solidFill>
                  <a:srgbClr val="CC0066"/>
                </a:solidFill>
              </a:rPr>
              <a:t>that facilitates the processes of </a:t>
            </a:r>
            <a:r>
              <a:rPr lang="en-IN" sz="3200" i="1" dirty="0">
                <a:solidFill>
                  <a:srgbClr val="CC0066"/>
                </a:solidFill>
              </a:rPr>
              <a:t>defining, constructing, manipulating, </a:t>
            </a:r>
            <a:r>
              <a:rPr lang="en-IN" sz="3200" dirty="0">
                <a:solidFill>
                  <a:srgbClr val="CC0066"/>
                </a:solidFill>
              </a:rPr>
              <a:t>and </a:t>
            </a:r>
            <a:r>
              <a:rPr lang="en-IN" sz="3200" i="1" dirty="0">
                <a:solidFill>
                  <a:srgbClr val="CC0066"/>
                </a:solidFill>
              </a:rPr>
              <a:t>sharing </a:t>
            </a:r>
            <a:r>
              <a:rPr lang="en-IN" sz="3200" dirty="0">
                <a:solidFill>
                  <a:srgbClr val="CC0066"/>
                </a:solidFill>
              </a:rPr>
              <a:t>databases among various users and applications</a:t>
            </a:r>
          </a:p>
          <a:p>
            <a:endParaRPr lang="en-IN" altLang="en-US" sz="3200" dirty="0">
              <a:solidFill>
                <a:srgbClr val="CC0066"/>
              </a:solidFill>
            </a:endParaRPr>
          </a:p>
          <a:p>
            <a:r>
              <a:rPr lang="en-IN" altLang="en-US" sz="3200" dirty="0">
                <a:solidFill>
                  <a:srgbClr val="FF0000"/>
                </a:solidFill>
              </a:rPr>
              <a:t>How do we share the DB ?   </a:t>
            </a:r>
            <a:endParaRPr lang="en-US" altLang="en-US" sz="3200" dirty="0">
              <a:solidFill>
                <a:srgbClr val="FF0000"/>
              </a:solidFill>
            </a:endParaRPr>
          </a:p>
        </p:txBody>
      </p:sp>
      <p:sp>
        <p:nvSpPr>
          <p:cNvPr id="4" name="TextBox 3">
            <a:extLst>
              <a:ext uri="{FF2B5EF4-FFF2-40B4-BE49-F238E27FC236}">
                <a16:creationId xmlns:a16="http://schemas.microsoft.com/office/drawing/2014/main" xmlns="" id="{51D47825-BBE2-4A56-8CF2-7A41C3C6470F}"/>
              </a:ext>
            </a:extLst>
          </p:cNvPr>
          <p:cNvSpPr txBox="1"/>
          <p:nvPr/>
        </p:nvSpPr>
        <p:spPr>
          <a:xfrm>
            <a:off x="5418059" y="5623334"/>
            <a:ext cx="2390503" cy="584775"/>
          </a:xfrm>
          <a:prstGeom prst="rect">
            <a:avLst/>
          </a:prstGeom>
          <a:noFill/>
        </p:spPr>
        <p:txBody>
          <a:bodyPr wrap="square" rtlCol="0">
            <a:spAutoFit/>
          </a:bodyPr>
          <a:lstStyle/>
          <a:p>
            <a:r>
              <a:rPr lang="en-IN" sz="3200" b="1" dirty="0">
                <a:solidFill>
                  <a:srgbClr val="00B050"/>
                </a:solidFill>
              </a:rPr>
              <a:t>Server</a:t>
            </a:r>
            <a:endParaRPr lang="en-US" sz="3200" b="1" dirty="0">
              <a:solidFill>
                <a:srgbClr val="00B050"/>
              </a:solidFill>
            </a:endParaRPr>
          </a:p>
        </p:txBody>
      </p:sp>
      <p:sp>
        <p:nvSpPr>
          <p:cNvPr id="5" name="Rectangle 4">
            <a:extLst>
              <a:ext uri="{FF2B5EF4-FFF2-40B4-BE49-F238E27FC236}">
                <a16:creationId xmlns:a16="http://schemas.microsoft.com/office/drawing/2014/main" xmlns="" id="{028CA538-F7C1-4722-826F-418A59663DEE}"/>
              </a:ext>
            </a:extLst>
          </p:cNvPr>
          <p:cNvSpPr/>
          <p:nvPr/>
        </p:nvSpPr>
        <p:spPr>
          <a:xfrm>
            <a:off x="657922" y="5452946"/>
            <a:ext cx="7727795" cy="92555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97627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25000" lnSpcReduction="20000"/>
          </a:bodyPr>
          <a:lstStyle/>
          <a:p>
            <a:r>
              <a:rPr lang="en-US" altLang="en-US" dirty="0">
                <a:solidFill>
                  <a:srgbClr val="CC0066"/>
                </a:solidFill>
              </a:rPr>
              <a:t>  </a:t>
            </a:r>
          </a:p>
          <a:p>
            <a:r>
              <a:rPr lang="en-US" altLang="en-US" sz="19200" dirty="0">
                <a:solidFill>
                  <a:srgbClr val="CC0066"/>
                </a:solidFill>
              </a:rPr>
              <a:t>Traditional file processing</a:t>
            </a:r>
            <a:br>
              <a:rPr lang="en-US" altLang="en-US" sz="19200" dirty="0">
                <a:solidFill>
                  <a:srgbClr val="CC0066"/>
                </a:solidFill>
              </a:rPr>
            </a:br>
            <a:endParaRPr lang="en-IN" sz="192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723900" y="1524000"/>
            <a:ext cx="10438267" cy="4724400"/>
          </a:xfrm>
        </p:spPr>
      </p:pic>
    </p:spTree>
    <p:extLst>
      <p:ext uri="{BB962C8B-B14F-4D97-AF65-F5344CB8AC3E}">
        <p14:creationId xmlns:p14="http://schemas.microsoft.com/office/powerpoint/2010/main" xmlns="" val="3645821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AF0B7F10-8A71-D721-F662-1B2F95088EA9}"/>
              </a:ext>
            </a:extLst>
          </p:cNvPr>
          <p:cNvSpPr txBox="1">
            <a:spLocks noGrp="1"/>
          </p:cNvSpPr>
          <p:nvPr>
            <p:ph idx="1"/>
          </p:nvPr>
        </p:nvSpPr>
        <p:spPr>
          <a:xfrm>
            <a:off x="598680" y="1537868"/>
            <a:ext cx="11386491" cy="4770537"/>
          </a:xfrm>
          <a:prstGeom prst="rect">
            <a:avLst/>
          </a:prstGeom>
          <a:noFill/>
        </p:spPr>
        <p:txBody>
          <a:bodyPr wrap="square">
            <a:spAutoFit/>
          </a:bodyPr>
          <a:lstStyle/>
          <a:p>
            <a:r>
              <a:rPr lang="en-IN" sz="3600" b="1" dirty="0">
                <a:solidFill>
                  <a:srgbClr val="00B050"/>
                </a:solidFill>
                <a:effectLst/>
                <a:latin typeface="Times New Roman" panose="02020603050405020304" pitchFamily="18" charset="0"/>
                <a:ea typeface="Calibri" panose="020F0502020204030204" pitchFamily="34" charset="0"/>
              </a:rPr>
              <a:t>Course Title: </a:t>
            </a:r>
            <a:r>
              <a:rPr lang="en-IN" sz="3600" b="1" dirty="0">
                <a:solidFill>
                  <a:srgbClr val="7030A0"/>
                </a:solidFill>
                <a:effectLst/>
                <a:latin typeface="Times New Roman" panose="02020603050405020304" pitchFamily="18" charset="0"/>
                <a:ea typeface="Calibri" panose="020F0502020204030204" pitchFamily="34" charset="0"/>
              </a:rPr>
              <a:t>Database Design and Applications</a:t>
            </a:r>
          </a:p>
          <a:p>
            <a:endParaRPr lang="en-IN" sz="3600" b="1" dirty="0">
              <a:solidFill>
                <a:srgbClr val="00B050"/>
              </a:solidFill>
              <a:effectLst/>
              <a:latin typeface="Times New Roman" panose="02020603050405020304" pitchFamily="18" charset="0"/>
              <a:ea typeface="Calibri" panose="020F0502020204030204" pitchFamily="34" charset="0"/>
            </a:endParaRPr>
          </a:p>
          <a:p>
            <a:r>
              <a:rPr lang="en-IN" sz="3600" b="1" dirty="0">
                <a:solidFill>
                  <a:srgbClr val="00B050"/>
                </a:solidFill>
                <a:effectLst/>
                <a:latin typeface="Times New Roman" panose="02020603050405020304" pitchFamily="18" charset="0"/>
                <a:ea typeface="Calibri" panose="020F0502020204030204" pitchFamily="34" charset="0"/>
              </a:rPr>
              <a:t>Course No: </a:t>
            </a:r>
            <a:r>
              <a:rPr lang="en-IN" sz="3600" b="1" kern="0" dirty="0">
                <a:solidFill>
                  <a:srgbClr val="CC0066"/>
                </a:solidFill>
                <a:effectLst/>
                <a:latin typeface="Times New Roman" panose="02020603050405020304" pitchFamily="18" charset="0"/>
                <a:ea typeface="Calibri" panose="020F0502020204030204" pitchFamily="34" charset="0"/>
              </a:rPr>
              <a:t>CSI ZG518/ SE ZG518/ SS ZG518</a:t>
            </a:r>
          </a:p>
          <a:p>
            <a:endParaRPr lang="en-IN" sz="3600" b="1" dirty="0">
              <a:solidFill>
                <a:srgbClr val="00B050"/>
              </a:solidFill>
              <a:effectLst/>
              <a:latin typeface="Times New Roman" panose="02020603050405020304" pitchFamily="18" charset="0"/>
              <a:ea typeface="Calibri" panose="020F0502020204030204" pitchFamily="34" charset="0"/>
            </a:endParaRPr>
          </a:p>
          <a:p>
            <a:r>
              <a:rPr lang="en-IN" sz="3200" b="1" kern="0" dirty="0">
                <a:solidFill>
                  <a:srgbClr val="00B050"/>
                </a:solidFill>
                <a:effectLst/>
                <a:latin typeface="Times New Roman" panose="02020603050405020304" pitchFamily="18" charset="0"/>
                <a:ea typeface="Calibri" panose="020F0502020204030204" pitchFamily="34" charset="0"/>
              </a:rPr>
              <a:t>Credits:</a:t>
            </a:r>
          </a:p>
          <a:p>
            <a:r>
              <a:rPr lang="en-IN" sz="2800" kern="0" dirty="0">
                <a:solidFill>
                  <a:srgbClr val="0070C0"/>
                </a:solidFill>
                <a:effectLst/>
                <a:latin typeface="Times New Roman" panose="02020603050405020304" pitchFamily="18" charset="0"/>
                <a:ea typeface="Calibri" panose="020F0502020204030204" pitchFamily="34" charset="0"/>
              </a:rPr>
              <a:t>5 (1 unit for lecture, 2 for self-study, 2 for lab / assignment / work integrated activities)</a:t>
            </a:r>
            <a:endParaRPr lang="en-IN" sz="2800" b="1" kern="0" dirty="0">
              <a:solidFill>
                <a:srgbClr val="0070C0"/>
              </a:solidFill>
              <a:effectLst/>
              <a:latin typeface="Times New Roman" panose="02020603050405020304" pitchFamily="18" charset="0"/>
              <a:ea typeface="Calibri" panose="020F0502020204030204" pitchFamily="34" charset="0"/>
            </a:endParaRPr>
          </a:p>
          <a:p>
            <a:endParaRPr lang="en-IN" sz="3200" b="1" dirty="0">
              <a:solidFill>
                <a:srgbClr val="CC0066"/>
              </a:solidFill>
              <a:effectLst/>
              <a:latin typeface="Times New Roman" panose="02020603050405020304" pitchFamily="18" charset="0"/>
              <a:ea typeface="Calibri" panose="020F0502020204030204" pitchFamily="34" charset="0"/>
            </a:endParaRPr>
          </a:p>
        </p:txBody>
      </p:sp>
      <p:sp>
        <p:nvSpPr>
          <p:cNvPr id="7" name="Content Placeholder 6">
            <a:extLst>
              <a:ext uri="{FF2B5EF4-FFF2-40B4-BE49-F238E27FC236}">
                <a16:creationId xmlns:a16="http://schemas.microsoft.com/office/drawing/2014/main" xmlns="" id="{B1639E89-EDCF-431A-8D81-0164C9E2BB5E}"/>
              </a:ext>
            </a:extLst>
          </p:cNvPr>
          <p:cNvSpPr>
            <a:spLocks noGrp="1"/>
          </p:cNvSpPr>
          <p:nvPr>
            <p:ph sz="quarter" idx="10"/>
          </p:nvPr>
        </p:nvSpPr>
        <p:spPr/>
        <p:txBody>
          <a:bodyPr/>
          <a:lstStyle/>
          <a:p>
            <a:endParaRPr lang="en-GB"/>
          </a:p>
        </p:txBody>
      </p:sp>
    </p:spTree>
    <p:extLst>
      <p:ext uri="{BB962C8B-B14F-4D97-AF65-F5344CB8AC3E}">
        <p14:creationId xmlns:p14="http://schemas.microsoft.com/office/powerpoint/2010/main" xmlns="" val="1272059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US" altLang="en-US" sz="4400" dirty="0">
                <a:solidFill>
                  <a:srgbClr val="CC0066"/>
                </a:solidFill>
              </a:rPr>
              <a:t>Traditional file processing</a:t>
            </a:r>
            <a:endParaRPr lang="en-IN" sz="4400"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43000" y="1478419"/>
            <a:ext cx="9639300" cy="4808081"/>
          </a:xfrm>
          <a:prstGeom prst="rect">
            <a:avLst/>
          </a:prstGeom>
        </p:spPr>
      </p:pic>
    </p:spTree>
    <p:extLst>
      <p:ext uri="{BB962C8B-B14F-4D97-AF65-F5344CB8AC3E}">
        <p14:creationId xmlns:p14="http://schemas.microsoft.com/office/powerpoint/2010/main" xmlns="" val="445184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68300" y="476250"/>
            <a:ext cx="8070850" cy="609600"/>
          </a:xfrm>
        </p:spPr>
        <p:txBody>
          <a:bodyPr/>
          <a:lstStyle/>
          <a:p>
            <a:r>
              <a:rPr lang="en-US" altLang="en-US" dirty="0">
                <a:solidFill>
                  <a:srgbClr val="CC0066"/>
                </a:solidFill>
              </a:rPr>
              <a:t>Traditional file processing</a:t>
            </a:r>
            <a:endParaRPr lang="en-IN" dirty="0"/>
          </a:p>
          <a:p>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23950" y="1756759"/>
            <a:ext cx="8150225" cy="4586098"/>
          </a:xfrm>
          <a:prstGeom prst="rect">
            <a:avLst/>
          </a:prstGeom>
        </p:spPr>
      </p:pic>
    </p:spTree>
    <p:extLst>
      <p:ext uri="{BB962C8B-B14F-4D97-AF65-F5344CB8AC3E}">
        <p14:creationId xmlns:p14="http://schemas.microsoft.com/office/powerpoint/2010/main" xmlns="" val="2692313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How does DBMS Look?</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68942" y="1404335"/>
            <a:ext cx="11313458" cy="5032324"/>
          </a:xfrm>
          <a:prstGeom prst="rect">
            <a:avLst/>
          </a:prstGeom>
        </p:spPr>
      </p:pic>
    </p:spTree>
    <p:extLst>
      <p:ext uri="{BB962C8B-B14F-4D97-AF65-F5344CB8AC3E}">
        <p14:creationId xmlns:p14="http://schemas.microsoft.com/office/powerpoint/2010/main" xmlns="" val="170345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DBMS environment </a:t>
            </a:r>
          </a:p>
        </p:txBody>
      </p:sp>
      <p:pic>
        <p:nvPicPr>
          <p:cNvPr id="6" name="Picture 5">
            <a:extLst>
              <a:ext uri="{FF2B5EF4-FFF2-40B4-BE49-F238E27FC236}">
                <a16:creationId xmlns:a16="http://schemas.microsoft.com/office/drawing/2014/main" xmlns="" id="{557CA177-AA0A-A750-17D4-6B086DCB1E96}"/>
              </a:ext>
            </a:extLst>
          </p:cNvPr>
          <p:cNvPicPr>
            <a:picLocks noChangeAspect="1"/>
          </p:cNvPicPr>
          <p:nvPr/>
        </p:nvPicPr>
        <p:blipFill>
          <a:blip r:embed="rId3"/>
          <a:stretch>
            <a:fillRect/>
          </a:stretch>
        </p:blipFill>
        <p:spPr>
          <a:xfrm>
            <a:off x="1645734" y="1501930"/>
            <a:ext cx="7696200" cy="4857750"/>
          </a:xfrm>
          <a:prstGeom prst="rect">
            <a:avLst/>
          </a:prstGeom>
        </p:spPr>
      </p:pic>
    </p:spTree>
    <p:extLst>
      <p:ext uri="{BB962C8B-B14F-4D97-AF65-F5344CB8AC3E}">
        <p14:creationId xmlns:p14="http://schemas.microsoft.com/office/powerpoint/2010/main" xmlns="" val="4115027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493838"/>
            <a:ext cx="5053874" cy="4525963"/>
          </a:xfrm>
        </p:spPr>
        <p:txBody>
          <a:bodyPr/>
          <a:lstStyle/>
          <a:p>
            <a:pPr>
              <a:buFont typeface="Wingdings" panose="05000000000000000000" pitchFamily="2" charset="2"/>
              <a:buChar char="Ø"/>
            </a:pPr>
            <a:r>
              <a:rPr lang="en-US" altLang="en-US" b="1" dirty="0">
                <a:solidFill>
                  <a:srgbClr val="0070C0"/>
                </a:solidFill>
              </a:rPr>
              <a:t>Defining</a:t>
            </a:r>
            <a:r>
              <a:rPr lang="en-US" altLang="en-US" dirty="0">
                <a:solidFill>
                  <a:srgbClr val="0070C0"/>
                </a:solidFill>
              </a:rPr>
              <a:t> a database</a:t>
            </a:r>
          </a:p>
          <a:p>
            <a:pPr>
              <a:buFont typeface="Wingdings" panose="05000000000000000000" pitchFamily="2" charset="2"/>
              <a:buChar char="Ø"/>
            </a:pPr>
            <a:endParaRPr lang="en-US" altLang="en-US" dirty="0">
              <a:solidFill>
                <a:srgbClr val="0070C0"/>
              </a:solidFill>
            </a:endParaRPr>
          </a:p>
          <a:p>
            <a:pPr>
              <a:buFont typeface="Wingdings" panose="05000000000000000000" pitchFamily="2" charset="2"/>
              <a:buChar char="Ø"/>
            </a:pPr>
            <a:r>
              <a:rPr lang="en-IN" b="1" dirty="0">
                <a:solidFill>
                  <a:srgbClr val="0070C0"/>
                </a:solidFill>
              </a:rPr>
              <a:t>Constructing </a:t>
            </a:r>
            <a:r>
              <a:rPr lang="en-IN" dirty="0">
                <a:solidFill>
                  <a:srgbClr val="0070C0"/>
                </a:solidFill>
              </a:rPr>
              <a:t>the database</a:t>
            </a:r>
          </a:p>
          <a:p>
            <a:pPr>
              <a:buFont typeface="Wingdings" panose="05000000000000000000" pitchFamily="2" charset="2"/>
              <a:buChar char="Ø"/>
            </a:pPr>
            <a:endParaRPr lang="en-IN" altLang="en-US" dirty="0">
              <a:solidFill>
                <a:srgbClr val="0070C0"/>
              </a:solidFill>
            </a:endParaRPr>
          </a:p>
          <a:p>
            <a:pPr>
              <a:buFont typeface="Wingdings" panose="05000000000000000000" pitchFamily="2" charset="2"/>
              <a:buChar char="Ø"/>
            </a:pPr>
            <a:r>
              <a:rPr lang="en-IN" b="1" dirty="0">
                <a:solidFill>
                  <a:srgbClr val="0070C0"/>
                </a:solidFill>
              </a:rPr>
              <a:t>Manipulating </a:t>
            </a:r>
            <a:r>
              <a:rPr lang="en-IN" dirty="0">
                <a:solidFill>
                  <a:srgbClr val="0070C0"/>
                </a:solidFill>
              </a:rPr>
              <a:t>a database</a:t>
            </a:r>
          </a:p>
          <a:p>
            <a:pPr>
              <a:buFont typeface="Wingdings" panose="05000000000000000000" pitchFamily="2" charset="2"/>
              <a:buChar char="Ø"/>
            </a:pPr>
            <a:endParaRPr lang="en-IN" altLang="en-US" dirty="0">
              <a:solidFill>
                <a:srgbClr val="0070C0"/>
              </a:solidFill>
            </a:endParaRPr>
          </a:p>
          <a:p>
            <a:pPr>
              <a:buFont typeface="Wingdings" panose="05000000000000000000" pitchFamily="2" charset="2"/>
              <a:buChar char="Ø"/>
            </a:pPr>
            <a:r>
              <a:rPr lang="en-US" altLang="en-US" b="1" dirty="0">
                <a:solidFill>
                  <a:srgbClr val="0070C0"/>
                </a:solidFill>
              </a:rPr>
              <a:t>Sharing</a:t>
            </a:r>
            <a:r>
              <a:rPr lang="en-US" altLang="en-US" dirty="0">
                <a:solidFill>
                  <a:srgbClr val="0070C0"/>
                </a:solidFill>
              </a:rPr>
              <a:t> a database </a:t>
            </a:r>
          </a:p>
          <a:p>
            <a:pPr>
              <a:buFont typeface="Wingdings" panose="05000000000000000000" pitchFamily="2" charset="2"/>
              <a:buChar char="Ø"/>
            </a:pPr>
            <a:endParaRPr lang="en-US" altLang="en-US" dirty="0">
              <a:solidFill>
                <a:srgbClr val="0070C0"/>
              </a:solidFill>
            </a:endParaRPr>
          </a:p>
          <a:p>
            <a:pPr>
              <a:buFont typeface="Wingdings" panose="05000000000000000000" pitchFamily="2" charset="2"/>
              <a:buChar char="Ø"/>
            </a:pPr>
            <a:r>
              <a:rPr lang="en-US" altLang="en-US" b="1" dirty="0">
                <a:solidFill>
                  <a:srgbClr val="0070C0"/>
                </a:solidFill>
              </a:rPr>
              <a:t>Query</a:t>
            </a:r>
            <a:r>
              <a:rPr lang="en-US" altLang="en-US" dirty="0">
                <a:solidFill>
                  <a:srgbClr val="0070C0"/>
                </a:solidFill>
              </a:rPr>
              <a:t> a database </a:t>
            </a:r>
          </a:p>
          <a:p>
            <a:pPr marL="0" indent="0"/>
            <a:endParaRPr lang="en-US" altLang="en-US" dirty="0">
              <a:solidFill>
                <a:srgbClr val="0070C0"/>
              </a:solidFill>
            </a:endParaRPr>
          </a:p>
          <a:p>
            <a:pPr>
              <a:buFont typeface="Wingdings" panose="05000000000000000000" pitchFamily="2" charset="2"/>
              <a:buChar char="Ø"/>
            </a:pPr>
            <a:endParaRPr lang="en-US" altLang="en-US" dirty="0"/>
          </a:p>
          <a:p>
            <a:pPr marL="0" indent="0"/>
            <a:endParaRPr lang="en-US" altLang="en-US" dirty="0"/>
          </a:p>
          <a:p>
            <a:pPr marL="0" indent="0"/>
            <a:endParaRPr lang="en-US" altLang="en-US" dirty="0"/>
          </a:p>
          <a:p>
            <a:endParaRPr lang="en-US" altLang="en-US" dirty="0"/>
          </a:p>
          <a:p>
            <a:endParaRPr lang="en-IN" dirty="0"/>
          </a:p>
        </p:txBody>
      </p:sp>
      <p:sp>
        <p:nvSpPr>
          <p:cNvPr id="3" name="Content Placeholder 2"/>
          <p:cNvSpPr>
            <a:spLocks noGrp="1"/>
          </p:cNvSpPr>
          <p:nvPr>
            <p:ph sz="quarter" idx="10"/>
          </p:nvPr>
        </p:nvSpPr>
        <p:spPr/>
        <p:txBody>
          <a:bodyPr/>
          <a:lstStyle/>
          <a:p>
            <a:r>
              <a:rPr lang="en-IN" dirty="0">
                <a:solidFill>
                  <a:srgbClr val="FF0000"/>
                </a:solidFill>
              </a:rPr>
              <a:t>What operations can you do with DBMS?</a:t>
            </a:r>
          </a:p>
        </p:txBody>
      </p:sp>
    </p:spTree>
    <p:extLst>
      <p:ext uri="{BB962C8B-B14F-4D97-AF65-F5344CB8AC3E}">
        <p14:creationId xmlns:p14="http://schemas.microsoft.com/office/powerpoint/2010/main" xmlns="" val="2064919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en-US" b="1" dirty="0">
                <a:solidFill>
                  <a:srgbClr val="7030A0"/>
                </a:solidFill>
              </a:rPr>
              <a:t>Defining</a:t>
            </a:r>
            <a:r>
              <a:rPr lang="en-US" altLang="en-US" dirty="0">
                <a:solidFill>
                  <a:srgbClr val="7030A0"/>
                </a:solidFill>
              </a:rPr>
              <a:t> a database </a:t>
            </a:r>
          </a:p>
          <a:p>
            <a:pPr lvl="1"/>
            <a:r>
              <a:rPr lang="en-US" altLang="en-US" sz="2400" dirty="0">
                <a:solidFill>
                  <a:srgbClr val="7030A0"/>
                </a:solidFill>
              </a:rPr>
              <a:t>Specify the data types, structures, and constraints of the data to be stored. </a:t>
            </a:r>
          </a:p>
          <a:p>
            <a:pPr lvl="1"/>
            <a:r>
              <a:rPr lang="en-IN" sz="2400" dirty="0">
                <a:solidFill>
                  <a:srgbClr val="7030A0"/>
                </a:solidFill>
              </a:rPr>
              <a:t>The database definition or descriptive information is also stored by the DBMS in the form of a database </a:t>
            </a:r>
            <a:r>
              <a:rPr lang="en-IN" sz="2400" dirty="0" err="1">
                <a:solidFill>
                  <a:srgbClr val="7030A0"/>
                </a:solidFill>
              </a:rPr>
              <a:t>catalog</a:t>
            </a:r>
            <a:r>
              <a:rPr lang="en-IN" sz="2400" dirty="0">
                <a:solidFill>
                  <a:srgbClr val="7030A0"/>
                </a:solidFill>
              </a:rPr>
              <a:t> or dictionary; it is called </a:t>
            </a:r>
            <a:r>
              <a:rPr lang="en-IN" sz="2400" b="1" dirty="0">
                <a:solidFill>
                  <a:srgbClr val="7030A0"/>
                </a:solidFill>
              </a:rPr>
              <a:t>meta-data</a:t>
            </a:r>
            <a:r>
              <a:rPr lang="en-IN" sz="2400" dirty="0">
                <a:solidFill>
                  <a:srgbClr val="7030A0"/>
                </a:solidFill>
              </a:rPr>
              <a:t>.</a:t>
            </a:r>
          </a:p>
          <a:p>
            <a:pPr lvl="1"/>
            <a:endParaRPr lang="en-IN" sz="2400" dirty="0">
              <a:solidFill>
                <a:srgbClr val="7030A0"/>
              </a:solidFill>
            </a:endParaRPr>
          </a:p>
          <a:p>
            <a:r>
              <a:rPr lang="en-IN" b="1" dirty="0">
                <a:solidFill>
                  <a:srgbClr val="7030A0"/>
                </a:solidFill>
              </a:rPr>
              <a:t>Constructing </a:t>
            </a:r>
            <a:r>
              <a:rPr lang="en-IN" dirty="0">
                <a:solidFill>
                  <a:srgbClr val="7030A0"/>
                </a:solidFill>
              </a:rPr>
              <a:t>the database is the process of storing the data on some storage medium that is controlled by the DBMS.</a:t>
            </a:r>
          </a:p>
          <a:p>
            <a:endParaRPr lang="en-IN" dirty="0">
              <a:solidFill>
                <a:srgbClr val="7030A0"/>
              </a:solidFill>
            </a:endParaRPr>
          </a:p>
          <a:p>
            <a:r>
              <a:rPr lang="en-IN" b="1" dirty="0">
                <a:solidFill>
                  <a:srgbClr val="7030A0"/>
                </a:solidFill>
              </a:rPr>
              <a:t>Manipulating </a:t>
            </a:r>
            <a:r>
              <a:rPr lang="en-IN" dirty="0">
                <a:solidFill>
                  <a:srgbClr val="7030A0"/>
                </a:solidFill>
              </a:rPr>
              <a:t>a database includes functions such as querying the database to retrieve specific data, updating the database  and generating reports from the data.</a:t>
            </a:r>
          </a:p>
          <a:p>
            <a:endParaRPr lang="en-IN" dirty="0"/>
          </a:p>
        </p:txBody>
      </p:sp>
      <p:sp>
        <p:nvSpPr>
          <p:cNvPr id="3" name="Content Placeholder 2"/>
          <p:cNvSpPr>
            <a:spLocks noGrp="1"/>
          </p:cNvSpPr>
          <p:nvPr>
            <p:ph sz="quarter" idx="10"/>
          </p:nvPr>
        </p:nvSpPr>
        <p:spPr/>
        <p:txBody>
          <a:bodyPr/>
          <a:lstStyle/>
          <a:p>
            <a:r>
              <a:rPr lang="en-IN" dirty="0">
                <a:solidFill>
                  <a:srgbClr val="0070C0"/>
                </a:solidFill>
              </a:rPr>
              <a:t>DBMS operations in detail</a:t>
            </a:r>
          </a:p>
        </p:txBody>
      </p:sp>
    </p:spTree>
    <p:extLst>
      <p:ext uri="{BB962C8B-B14F-4D97-AF65-F5344CB8AC3E}">
        <p14:creationId xmlns:p14="http://schemas.microsoft.com/office/powerpoint/2010/main" xmlns="" val="1080825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IN" sz="2400" b="1" dirty="0"/>
              <a:t>Sharing </a:t>
            </a:r>
            <a:r>
              <a:rPr lang="en-IN" sz="2400" dirty="0"/>
              <a:t>a database allows multiple users and programs to access the database simultaneously</a:t>
            </a:r>
            <a:r>
              <a:rPr lang="en-IN" dirty="0"/>
              <a:t>.</a:t>
            </a:r>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What is sharing operation in DBMS?</a:t>
            </a:r>
          </a:p>
        </p:txBody>
      </p:sp>
      <p:pic>
        <p:nvPicPr>
          <p:cNvPr id="4" name="Picture 3" descr="Integrate applications by having them store their data in a single ..."/>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63928" y="2558927"/>
            <a:ext cx="5328872" cy="38975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468842" y="2114550"/>
            <a:ext cx="4910358" cy="4103689"/>
          </a:xfrm>
          <a:prstGeom prst="rect">
            <a:avLst/>
          </a:prstGeom>
        </p:spPr>
      </p:pic>
    </p:spTree>
    <p:extLst>
      <p:ext uri="{BB962C8B-B14F-4D97-AF65-F5344CB8AC3E}">
        <p14:creationId xmlns:p14="http://schemas.microsoft.com/office/powerpoint/2010/main" xmlns="" val="344989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342900" lvl="1" indent="-342900">
              <a:buClr>
                <a:srgbClr val="101141"/>
              </a:buClr>
              <a:buFont typeface="Wingdings" panose="05000000000000000000" pitchFamily="2" charset="2"/>
              <a:buChar char="§"/>
            </a:pPr>
            <a:r>
              <a:rPr lang="en-US" altLang="en-US" sz="2400" b="1" dirty="0">
                <a:solidFill>
                  <a:srgbClr val="00B050"/>
                </a:solidFill>
              </a:rPr>
              <a:t>An application program can access a database by sending queries to DBMS using:</a:t>
            </a:r>
          </a:p>
          <a:p>
            <a:pPr marL="0" lvl="1" indent="0">
              <a:buClr>
                <a:srgbClr val="101141"/>
              </a:buClr>
              <a:buNone/>
            </a:pPr>
            <a:r>
              <a:rPr lang="en-IN" sz="2400" dirty="0"/>
              <a:t>Three main integration approaches:</a:t>
            </a:r>
          </a:p>
          <a:p>
            <a:pPr marL="0" lvl="1" indent="0">
              <a:buClr>
                <a:srgbClr val="101141"/>
              </a:buClr>
              <a:buNone/>
            </a:pPr>
            <a:r>
              <a:rPr lang="en-IN" sz="2400" dirty="0"/>
              <a:t> – Embed SQL in the host language (Embedded SQL) </a:t>
            </a:r>
          </a:p>
          <a:p>
            <a:pPr marL="0" lvl="1" indent="0">
              <a:buClr>
                <a:srgbClr val="101141"/>
              </a:buClr>
              <a:buNone/>
            </a:pPr>
            <a:r>
              <a:rPr lang="en-IN" sz="2400" dirty="0"/>
              <a:t>– Create special API to call SQL commands (JDBC,ODBC)</a:t>
            </a:r>
          </a:p>
          <a:p>
            <a:pPr marL="0" lvl="1" indent="0">
              <a:buClr>
                <a:srgbClr val="101141"/>
              </a:buClr>
              <a:buNone/>
            </a:pPr>
            <a:r>
              <a:rPr lang="en-IN" sz="2400" dirty="0"/>
              <a:t> – Allow ‘external’ code to be executed from within SQL </a:t>
            </a:r>
            <a:endParaRPr lang="en-US" altLang="en-US" sz="2400" b="1" dirty="0">
              <a:solidFill>
                <a:srgbClr val="00B050"/>
              </a:solidFill>
            </a:endParaRPr>
          </a:p>
          <a:p>
            <a:endParaRPr lang="en-IN" dirty="0"/>
          </a:p>
          <a:p>
            <a:endParaRPr lang="en-IN" dirty="0"/>
          </a:p>
        </p:txBody>
      </p:sp>
      <p:sp>
        <p:nvSpPr>
          <p:cNvPr id="3" name="Content Placeholder 2"/>
          <p:cNvSpPr>
            <a:spLocks noGrp="1"/>
          </p:cNvSpPr>
          <p:nvPr>
            <p:ph sz="quarter" idx="10"/>
          </p:nvPr>
        </p:nvSpPr>
        <p:spPr>
          <a:xfrm>
            <a:off x="635000" y="156712"/>
            <a:ext cx="8432800" cy="1143000"/>
          </a:xfrm>
        </p:spPr>
        <p:txBody>
          <a:bodyPr/>
          <a:lstStyle/>
          <a:p>
            <a:r>
              <a:rPr lang="en-IN" dirty="0">
                <a:solidFill>
                  <a:srgbClr val="7030A0"/>
                </a:solidFill>
              </a:rPr>
              <a:t>How do we access Database from application programs?</a:t>
            </a:r>
          </a:p>
        </p:txBody>
      </p:sp>
      <p:sp>
        <p:nvSpPr>
          <p:cNvPr id="4" name="Rectangle 3"/>
          <p:cNvSpPr/>
          <p:nvPr/>
        </p:nvSpPr>
        <p:spPr>
          <a:xfrm>
            <a:off x="635000" y="4205401"/>
            <a:ext cx="10972800" cy="1384995"/>
          </a:xfrm>
          <a:prstGeom prst="rect">
            <a:avLst/>
          </a:prstGeom>
        </p:spPr>
        <p:txBody>
          <a:bodyPr wrap="square">
            <a:spAutoFit/>
          </a:bodyPr>
          <a:lstStyle/>
          <a:p>
            <a:endParaRPr lang="en-US" altLang="en-US" sz="2800" b="1" dirty="0">
              <a:solidFill>
                <a:srgbClr val="8A266D"/>
              </a:solidFill>
            </a:endParaRPr>
          </a:p>
          <a:p>
            <a:r>
              <a:rPr lang="en-US" altLang="en-US" sz="2800" b="1" dirty="0">
                <a:solidFill>
                  <a:srgbClr val="8A266D"/>
                </a:solidFill>
              </a:rPr>
              <a:t>What is Query ?  </a:t>
            </a:r>
          </a:p>
          <a:p>
            <a:r>
              <a:rPr lang="en-US" altLang="en-US" sz="2800" dirty="0">
                <a:solidFill>
                  <a:srgbClr val="00B050"/>
                </a:solidFill>
              </a:rPr>
              <a:t>A DBMS operation that causes some data to be retrieved</a:t>
            </a:r>
          </a:p>
        </p:txBody>
      </p:sp>
    </p:spTree>
    <p:extLst>
      <p:ext uri="{BB962C8B-B14F-4D97-AF65-F5344CB8AC3E}">
        <p14:creationId xmlns:p14="http://schemas.microsoft.com/office/powerpoint/2010/main" xmlns="" val="1468761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2447EFC-769D-4B3F-9518-462F3B1F31FA}"/>
              </a:ext>
            </a:extLst>
          </p:cNvPr>
          <p:cNvSpPr>
            <a:spLocks noGrp="1"/>
          </p:cNvSpPr>
          <p:nvPr>
            <p:ph idx="1"/>
          </p:nvPr>
        </p:nvSpPr>
        <p:spPr>
          <a:xfrm>
            <a:off x="406400" y="1493838"/>
            <a:ext cx="5785394" cy="4525963"/>
          </a:xfrm>
        </p:spPr>
        <p:txBody>
          <a:bodyPr/>
          <a:lstStyle/>
          <a:p>
            <a:r>
              <a:rPr lang="en-US" dirty="0"/>
              <a:t> {</a:t>
            </a:r>
          </a:p>
          <a:p>
            <a:r>
              <a:rPr lang="en-US" dirty="0"/>
              <a:t>        int a;</a:t>
            </a:r>
          </a:p>
          <a:p>
            <a:r>
              <a:rPr lang="en-US" dirty="0"/>
              <a:t>        /* ... */</a:t>
            </a:r>
          </a:p>
          <a:p>
            <a:r>
              <a:rPr lang="en-US" dirty="0"/>
              <a:t>        EXEC SQL SELECT salary INTO :a</a:t>
            </a:r>
          </a:p>
          <a:p>
            <a:r>
              <a:rPr lang="en-US" dirty="0"/>
              <a:t>                 FROM Employee</a:t>
            </a:r>
          </a:p>
          <a:p>
            <a:r>
              <a:rPr lang="en-US" dirty="0"/>
              <a:t>                 WHERE SSN=876543210;</a:t>
            </a:r>
          </a:p>
          <a:p>
            <a:r>
              <a:rPr lang="en-US" dirty="0"/>
              <a:t>        /* ... */</a:t>
            </a:r>
          </a:p>
          <a:p>
            <a:r>
              <a:rPr lang="en-US" dirty="0"/>
              <a:t>        </a:t>
            </a:r>
            <a:r>
              <a:rPr lang="en-US" dirty="0" err="1"/>
              <a:t>printf</a:t>
            </a:r>
            <a:r>
              <a:rPr lang="en-US" dirty="0"/>
              <a:t>("The salary is %d\n", a);</a:t>
            </a:r>
          </a:p>
          <a:p>
            <a:r>
              <a:rPr lang="en-US" dirty="0"/>
              <a:t>        /* ... */</a:t>
            </a:r>
          </a:p>
          <a:p>
            <a:r>
              <a:rPr lang="en-US" dirty="0"/>
              <a:t>    }</a:t>
            </a:r>
          </a:p>
        </p:txBody>
      </p:sp>
      <p:sp>
        <p:nvSpPr>
          <p:cNvPr id="3" name="Content Placeholder 2">
            <a:extLst>
              <a:ext uri="{FF2B5EF4-FFF2-40B4-BE49-F238E27FC236}">
                <a16:creationId xmlns:a16="http://schemas.microsoft.com/office/drawing/2014/main" xmlns="" id="{E4EE5DAB-B658-4829-BB9D-C769432F35B3}"/>
              </a:ext>
            </a:extLst>
          </p:cNvPr>
          <p:cNvSpPr>
            <a:spLocks noGrp="1"/>
          </p:cNvSpPr>
          <p:nvPr>
            <p:ph sz="quarter" idx="10"/>
          </p:nvPr>
        </p:nvSpPr>
        <p:spPr/>
        <p:txBody>
          <a:bodyPr/>
          <a:lstStyle/>
          <a:p>
            <a:r>
              <a:rPr lang="en-IN" dirty="0"/>
              <a:t>Embedded SQL</a:t>
            </a:r>
            <a:endParaRPr lang="en-US" dirty="0"/>
          </a:p>
        </p:txBody>
      </p:sp>
    </p:spTree>
    <p:extLst>
      <p:ext uri="{BB962C8B-B14F-4D97-AF65-F5344CB8AC3E}">
        <p14:creationId xmlns:p14="http://schemas.microsoft.com/office/powerpoint/2010/main" xmlns="" val="2403113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0D57632-FEA0-4548-9B38-C938CD2F67A8}"/>
              </a:ext>
            </a:extLst>
          </p:cNvPr>
          <p:cNvSpPr>
            <a:spLocks noGrp="1"/>
          </p:cNvSpPr>
          <p:nvPr>
            <p:ph sz="quarter" idx="10"/>
          </p:nvPr>
        </p:nvSpPr>
        <p:spPr/>
        <p:txBody>
          <a:bodyPr/>
          <a:lstStyle/>
          <a:p>
            <a:r>
              <a:rPr lang="en-IN" dirty="0"/>
              <a:t>Using SQL in API call</a:t>
            </a:r>
            <a:endParaRPr lang="en-US" dirty="0"/>
          </a:p>
        </p:txBody>
      </p:sp>
      <p:sp>
        <p:nvSpPr>
          <p:cNvPr id="7" name="TextBox 6">
            <a:extLst>
              <a:ext uri="{FF2B5EF4-FFF2-40B4-BE49-F238E27FC236}">
                <a16:creationId xmlns:a16="http://schemas.microsoft.com/office/drawing/2014/main" xmlns="" id="{C83DA600-AF17-42E3-A14B-1CFC95BC203E}"/>
              </a:ext>
            </a:extLst>
          </p:cNvPr>
          <p:cNvSpPr txBox="1"/>
          <p:nvPr/>
        </p:nvSpPr>
        <p:spPr>
          <a:xfrm>
            <a:off x="679270" y="1579727"/>
            <a:ext cx="11116491" cy="4519507"/>
          </a:xfrm>
          <a:prstGeom prst="rect">
            <a:avLst/>
          </a:prstGeom>
          <a:noFill/>
        </p:spPr>
        <p:txBody>
          <a:bodyPr wrap="square">
            <a:spAutoFit/>
          </a:bodyPr>
          <a:lstStyle/>
          <a:p>
            <a:pPr>
              <a:lnSpc>
                <a:spcPts val="1425"/>
              </a:lnSpc>
              <a:spcAft>
                <a:spcPts val="800"/>
              </a:spcAft>
            </a:pPr>
            <a:r>
              <a:rPr lang="en-U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app.post</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api</a:t>
            </a:r>
            <a:r>
              <a:rPr lang="en-US" sz="18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getAllcustomers</a:t>
            </a:r>
            <a:r>
              <a:rPr lang="en-US" sz="18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(req, res) </a:t>
            </a:r>
            <a:r>
              <a:rPr lang="en-US" sz="180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const</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eid</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 </a:t>
            </a:r>
            <a:r>
              <a:rPr lang="en-U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req.body</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console.log(</a:t>
            </a:r>
            <a:r>
              <a:rPr lang="en-US" sz="18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eid</a:t>
            </a:r>
            <a:r>
              <a:rPr lang="en-US" sz="18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 is .."</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eid</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pool.query</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"SELECT * FROM customers WHERE  </a:t>
            </a:r>
            <a:r>
              <a:rPr lang="en-US" sz="1800" dirty="0" err="1">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customercity</a:t>
            </a:r>
            <a:r>
              <a:rPr lang="en-US" sz="1800" dirty="0">
                <a:solidFill>
                  <a:srgbClr val="A31515"/>
                </a:solidFill>
                <a:effectLst/>
                <a:latin typeface="Consolas" panose="020B0609020204030204" pitchFamily="49" charset="0"/>
                <a:ea typeface="Times New Roman" panose="02020603050405020304" pitchFamily="18" charset="0"/>
                <a:cs typeface="Times New Roman" panose="02020603050405020304" pitchFamily="18" charset="0"/>
              </a:rPr>
              <a:t>= $1"</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eid</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(error, results) </a:t>
            </a:r>
            <a:r>
              <a:rPr lang="en-US" sz="180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=&gt;</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(error)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console.log(error);</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res.status</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203</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a:solidFill>
                  <a:srgbClr val="0000FF"/>
                </a:solidFill>
                <a:effectLst/>
                <a:latin typeface="Consolas" panose="020B0609020204030204" pitchFamily="49" charset="0"/>
                <a:ea typeface="Times New Roman" panose="02020603050405020304" pitchFamily="18" charset="0"/>
                <a:cs typeface="Times New Roman" panose="02020603050405020304" pitchFamily="18" charset="0"/>
              </a:rPr>
              <a:t>else</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res.status</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098658"/>
                </a:solidFill>
                <a:effectLst/>
                <a:latin typeface="Consolas" panose="020B0609020204030204" pitchFamily="49" charset="0"/>
                <a:ea typeface="Times New Roman" panose="02020603050405020304" pitchFamily="18" charset="0"/>
                <a:cs typeface="Times New Roman" panose="02020603050405020304" pitchFamily="18" charset="0"/>
              </a:rPr>
              <a:t>200</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).json(</a:t>
            </a:r>
            <a:r>
              <a:rPr lang="en-US" sz="18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results.rows</a:t>
            </a: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a:lnSpc>
                <a:spcPts val="1425"/>
              </a:lnSpc>
              <a:spcAft>
                <a:spcPts val="800"/>
              </a:spcAft>
            </a:pPr>
            <a:r>
              <a:rPr lang="en-US" sz="18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xmlns="" val="1841112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8A266D"/>
                </a:solidFill>
              </a:rPr>
              <a:t> DSA  course content</a:t>
            </a:r>
            <a:endParaRPr lang="en-US" dirty="0"/>
          </a:p>
        </p:txBody>
      </p:sp>
      <p:sp>
        <p:nvSpPr>
          <p:cNvPr id="5" name="Rectangle 4"/>
          <p:cNvSpPr/>
          <p:nvPr/>
        </p:nvSpPr>
        <p:spPr>
          <a:xfrm>
            <a:off x="1147482" y="1650922"/>
            <a:ext cx="9945633" cy="5016758"/>
          </a:xfrm>
          <a:prstGeom prst="rect">
            <a:avLst/>
          </a:prstGeom>
        </p:spPr>
        <p:txBody>
          <a:bodyPr wrap="square">
            <a:spAutoFit/>
          </a:bodyPr>
          <a:lstStyle/>
          <a:p>
            <a:pPr marL="457200" indent="-457200">
              <a:buFont typeface="Wingdings" panose="05000000000000000000" pitchFamily="2" charset="2"/>
              <a:buChar char="Ø"/>
            </a:pPr>
            <a:r>
              <a:rPr lang="en-US" sz="2400" b="1" dirty="0">
                <a:solidFill>
                  <a:schemeClr val="accent1">
                    <a:lumMod val="75000"/>
                  </a:schemeClr>
                </a:solidFill>
              </a:rPr>
              <a:t>1. Introduction and Overview of DBMS</a:t>
            </a:r>
          </a:p>
          <a:p>
            <a:pPr marL="457200" indent="-457200">
              <a:buFont typeface="Wingdings" panose="05000000000000000000" pitchFamily="2" charset="2"/>
              <a:buChar char="Ø"/>
            </a:pPr>
            <a:r>
              <a:rPr lang="en-US" sz="2400" b="1" dirty="0">
                <a:solidFill>
                  <a:schemeClr val="accent1">
                    <a:lumMod val="75000"/>
                  </a:schemeClr>
                </a:solidFill>
              </a:rPr>
              <a:t>2. Conceptual Database Design (ER and EER Modeling)</a:t>
            </a:r>
          </a:p>
          <a:p>
            <a:pPr marL="457200" indent="-457200">
              <a:buFont typeface="Wingdings" panose="05000000000000000000" pitchFamily="2" charset="2"/>
              <a:buChar char="Ø"/>
            </a:pPr>
            <a:r>
              <a:rPr lang="en-US" sz="2400" b="1" dirty="0">
                <a:solidFill>
                  <a:schemeClr val="accent1">
                    <a:lumMod val="75000"/>
                  </a:schemeClr>
                </a:solidFill>
              </a:rPr>
              <a:t>3. Relational Model</a:t>
            </a:r>
          </a:p>
          <a:p>
            <a:pPr marL="457200" indent="-457200">
              <a:buFont typeface="Wingdings" panose="05000000000000000000" pitchFamily="2" charset="2"/>
              <a:buChar char="Ø"/>
            </a:pPr>
            <a:r>
              <a:rPr lang="en-US" sz="2400" b="1" dirty="0">
                <a:solidFill>
                  <a:schemeClr val="accent1">
                    <a:lumMod val="75000"/>
                  </a:schemeClr>
                </a:solidFill>
              </a:rPr>
              <a:t>4. Relational Algebra and Calculus</a:t>
            </a:r>
          </a:p>
          <a:p>
            <a:pPr marL="457200" indent="-457200">
              <a:buFont typeface="Wingdings" panose="05000000000000000000" pitchFamily="2" charset="2"/>
              <a:buChar char="Ø"/>
            </a:pPr>
            <a:r>
              <a:rPr lang="en-US" sz="2400" b="1" dirty="0">
                <a:solidFill>
                  <a:schemeClr val="accent1">
                    <a:lumMod val="75000"/>
                  </a:schemeClr>
                </a:solidFill>
              </a:rPr>
              <a:t>5. SQL</a:t>
            </a:r>
          </a:p>
          <a:p>
            <a:pPr marL="457200" indent="-457200">
              <a:buFont typeface="Wingdings" panose="05000000000000000000" pitchFamily="2" charset="2"/>
              <a:buChar char="Ø"/>
            </a:pPr>
            <a:r>
              <a:rPr lang="en-US" sz="2400" b="1" dirty="0">
                <a:solidFill>
                  <a:schemeClr val="accent1">
                    <a:lumMod val="75000"/>
                  </a:schemeClr>
                </a:solidFill>
              </a:rPr>
              <a:t>6. Schema Refinement and Normal Forms</a:t>
            </a:r>
          </a:p>
          <a:p>
            <a:pPr marL="457200" indent="-457200">
              <a:buFont typeface="Wingdings" panose="05000000000000000000" pitchFamily="2" charset="2"/>
              <a:buChar char="Ø"/>
            </a:pPr>
            <a:r>
              <a:rPr lang="en-US" sz="2400" b="1" dirty="0">
                <a:solidFill>
                  <a:schemeClr val="accent1">
                    <a:lumMod val="75000"/>
                  </a:schemeClr>
                </a:solidFill>
              </a:rPr>
              <a:t>7. Disk Storage</a:t>
            </a:r>
          </a:p>
          <a:p>
            <a:pPr marL="457200" indent="-457200">
              <a:buFont typeface="Wingdings" panose="05000000000000000000" pitchFamily="2" charset="2"/>
              <a:buChar char="Ø"/>
            </a:pPr>
            <a:r>
              <a:rPr lang="en-US" sz="2400" b="1" dirty="0">
                <a:solidFill>
                  <a:schemeClr val="accent1">
                    <a:lumMod val="75000"/>
                  </a:schemeClr>
                </a:solidFill>
              </a:rPr>
              <a:t>8. Hashing and Indexing</a:t>
            </a:r>
          </a:p>
          <a:p>
            <a:pPr marL="457200" indent="-457200">
              <a:buFont typeface="Wingdings" panose="05000000000000000000" pitchFamily="2" charset="2"/>
              <a:buChar char="Ø"/>
            </a:pPr>
            <a:r>
              <a:rPr lang="en-US" sz="2400" b="1" dirty="0">
                <a:solidFill>
                  <a:schemeClr val="accent1">
                    <a:lumMod val="75000"/>
                  </a:schemeClr>
                </a:solidFill>
              </a:rPr>
              <a:t>9. Transaction Management and Concurrency Control</a:t>
            </a:r>
          </a:p>
          <a:p>
            <a:pPr marL="457200" indent="-457200">
              <a:buFont typeface="Wingdings" panose="05000000000000000000" pitchFamily="2" charset="2"/>
              <a:buChar char="Ø"/>
            </a:pPr>
            <a:r>
              <a:rPr lang="en-US" sz="2400" b="1" dirty="0">
                <a:solidFill>
                  <a:schemeClr val="accent1">
                    <a:lumMod val="75000"/>
                  </a:schemeClr>
                </a:solidFill>
              </a:rPr>
              <a:t>10. Database Recovery</a:t>
            </a:r>
          </a:p>
          <a:p>
            <a:pPr marL="457200" indent="-457200">
              <a:buFont typeface="Wingdings" panose="05000000000000000000" pitchFamily="2" charset="2"/>
              <a:buChar char="Ø"/>
            </a:pPr>
            <a:r>
              <a:rPr lang="en-US" sz="2400" b="1" dirty="0">
                <a:solidFill>
                  <a:schemeClr val="accent1">
                    <a:lumMod val="75000"/>
                  </a:schemeClr>
                </a:solidFill>
              </a:rPr>
              <a:t>11. DB security</a:t>
            </a:r>
          </a:p>
          <a:p>
            <a:pPr marL="457200" indent="-457200">
              <a:buFont typeface="Wingdings" panose="05000000000000000000" pitchFamily="2" charset="2"/>
              <a:buChar char="Ø"/>
            </a:pPr>
            <a:r>
              <a:rPr lang="en-US" sz="2400" b="1" dirty="0">
                <a:solidFill>
                  <a:schemeClr val="accent1">
                    <a:lumMod val="75000"/>
                  </a:schemeClr>
                </a:solidFill>
              </a:rPr>
              <a:t>12. QUERY processing and optimization</a:t>
            </a:r>
          </a:p>
          <a:p>
            <a:pPr marL="457200" indent="-457200">
              <a:buFont typeface="Wingdings" panose="05000000000000000000" pitchFamily="2" charset="2"/>
              <a:buChar char="Ø"/>
            </a:pPr>
            <a:r>
              <a:rPr lang="en-US" sz="2400" b="1" dirty="0">
                <a:solidFill>
                  <a:schemeClr val="accent1">
                    <a:lumMod val="75000"/>
                  </a:schemeClr>
                </a:solidFill>
              </a:rPr>
              <a:t>13. Schema-less DB  - NOSQL  introduction.</a:t>
            </a:r>
            <a:endParaRPr lang="en-IN" sz="3200" b="1" dirty="0">
              <a:solidFill>
                <a:schemeClr val="accent1">
                  <a:lumMod val="75000"/>
                </a:schemeClr>
              </a:solidFill>
            </a:endParaRPr>
          </a:p>
        </p:txBody>
      </p:sp>
    </p:spTree>
    <p:extLst>
      <p:ext uri="{BB962C8B-B14F-4D97-AF65-F5344CB8AC3E}">
        <p14:creationId xmlns:p14="http://schemas.microsoft.com/office/powerpoint/2010/main" xmlns="" val="3917475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3ED1875-30BA-4139-BF8D-306DE38D4F15}"/>
              </a:ext>
            </a:extLst>
          </p:cNvPr>
          <p:cNvSpPr>
            <a:spLocks noGrp="1"/>
          </p:cNvSpPr>
          <p:nvPr>
            <p:ph sz="quarter" idx="10"/>
          </p:nvPr>
        </p:nvSpPr>
        <p:spPr/>
        <p:txBody>
          <a:bodyPr/>
          <a:lstStyle/>
          <a:p>
            <a:r>
              <a:rPr lang="en-IN" sz="3600" dirty="0"/>
              <a:t>Allow ‘external’ code to be executed from within SQL</a:t>
            </a:r>
            <a:endParaRPr lang="en-US" dirty="0"/>
          </a:p>
        </p:txBody>
      </p:sp>
      <p:sp>
        <p:nvSpPr>
          <p:cNvPr id="6" name="TextBox 5">
            <a:extLst>
              <a:ext uri="{FF2B5EF4-FFF2-40B4-BE49-F238E27FC236}">
                <a16:creationId xmlns:a16="http://schemas.microsoft.com/office/drawing/2014/main" xmlns="" id="{6D5CAD92-E3B9-443F-B070-67F11A87E5FF}"/>
              </a:ext>
            </a:extLst>
          </p:cNvPr>
          <p:cNvSpPr txBox="1"/>
          <p:nvPr/>
        </p:nvSpPr>
        <p:spPr>
          <a:xfrm>
            <a:off x="406400" y="2001786"/>
            <a:ext cx="6224450" cy="3046988"/>
          </a:xfrm>
          <a:prstGeom prst="rect">
            <a:avLst/>
          </a:prstGeom>
          <a:noFill/>
        </p:spPr>
        <p:txBody>
          <a:bodyPr wrap="square">
            <a:spAutoFit/>
          </a:bodyPr>
          <a:lstStyle/>
          <a:p>
            <a:r>
              <a:rPr lang="en-US" sz="2400" dirty="0"/>
              <a:t>EXECUTE </a:t>
            </a:r>
            <a:r>
              <a:rPr lang="en-US" sz="2400" dirty="0" err="1"/>
              <a:t>sp_execute_external_script</a:t>
            </a:r>
            <a:endParaRPr lang="en-US" sz="2400" dirty="0"/>
          </a:p>
          <a:p>
            <a:r>
              <a:rPr lang="en-US" sz="2400" dirty="0"/>
              <a:t>@language = </a:t>
            </a:r>
            <a:r>
              <a:rPr lang="en-US" sz="2400" dirty="0" err="1"/>
              <a:t>N'Python</a:t>
            </a:r>
            <a:r>
              <a:rPr lang="en-US" sz="2400" dirty="0"/>
              <a:t>',</a:t>
            </a:r>
          </a:p>
          <a:p>
            <a:r>
              <a:rPr lang="en-US" sz="2400" dirty="0"/>
              <a:t>@script = N'</a:t>
            </a:r>
          </a:p>
          <a:p>
            <a:r>
              <a:rPr lang="en-US" sz="2400" dirty="0"/>
              <a:t>a = 1</a:t>
            </a:r>
          </a:p>
          <a:p>
            <a:r>
              <a:rPr lang="en-US" sz="2400" dirty="0"/>
              <a:t>b = 2</a:t>
            </a:r>
          </a:p>
          <a:p>
            <a:r>
              <a:rPr lang="en-US" sz="2400" dirty="0"/>
              <a:t>c = </a:t>
            </a:r>
            <a:r>
              <a:rPr lang="en-US" sz="2400" dirty="0" err="1"/>
              <a:t>a+b</a:t>
            </a:r>
            <a:endParaRPr lang="en-US" sz="2400" dirty="0"/>
          </a:p>
          <a:p>
            <a:r>
              <a:rPr lang="en-US" sz="2400" dirty="0"/>
              <a:t>print ("Example instruction on Python")</a:t>
            </a:r>
          </a:p>
          <a:p>
            <a:r>
              <a:rPr lang="en-US" sz="2400" dirty="0"/>
              <a:t>print("Result =", c)';</a:t>
            </a:r>
          </a:p>
        </p:txBody>
      </p:sp>
      <p:sp>
        <p:nvSpPr>
          <p:cNvPr id="8" name="TextBox 7">
            <a:extLst>
              <a:ext uri="{FF2B5EF4-FFF2-40B4-BE49-F238E27FC236}">
                <a16:creationId xmlns:a16="http://schemas.microsoft.com/office/drawing/2014/main" xmlns="" id="{9A74943A-5AEC-444E-AD28-CDB674A95D2A}"/>
              </a:ext>
            </a:extLst>
          </p:cNvPr>
          <p:cNvSpPr txBox="1"/>
          <p:nvPr/>
        </p:nvSpPr>
        <p:spPr>
          <a:xfrm>
            <a:off x="471713" y="1409117"/>
            <a:ext cx="9416869" cy="400110"/>
          </a:xfrm>
          <a:prstGeom prst="rect">
            <a:avLst/>
          </a:prstGeom>
          <a:noFill/>
        </p:spPr>
        <p:txBody>
          <a:bodyPr wrap="square">
            <a:spAutoFit/>
          </a:bodyPr>
          <a:lstStyle/>
          <a:p>
            <a:pPr algn="l"/>
            <a:r>
              <a:rPr lang="en-US" sz="2000" b="1" i="0" dirty="0">
                <a:solidFill>
                  <a:srgbClr val="292929"/>
                </a:solidFill>
                <a:effectLst/>
                <a:latin typeface="sohne"/>
              </a:rPr>
              <a:t>EXAMPLE OF PYTHON CODE EXECUTION IN SQL SERVER</a:t>
            </a:r>
          </a:p>
        </p:txBody>
      </p:sp>
      <p:sp>
        <p:nvSpPr>
          <p:cNvPr id="11" name="TextBox 10">
            <a:extLst>
              <a:ext uri="{FF2B5EF4-FFF2-40B4-BE49-F238E27FC236}">
                <a16:creationId xmlns:a16="http://schemas.microsoft.com/office/drawing/2014/main" xmlns="" id="{5940C6EF-6526-427E-825F-B8A89B5D2A97}"/>
              </a:ext>
            </a:extLst>
          </p:cNvPr>
          <p:cNvSpPr txBox="1"/>
          <p:nvPr/>
        </p:nvSpPr>
        <p:spPr>
          <a:xfrm>
            <a:off x="6201230" y="1809227"/>
            <a:ext cx="5519057" cy="3785652"/>
          </a:xfrm>
          <a:prstGeom prst="rect">
            <a:avLst/>
          </a:prstGeom>
          <a:noFill/>
        </p:spPr>
        <p:txBody>
          <a:bodyPr wrap="square">
            <a:spAutoFit/>
          </a:bodyPr>
          <a:lstStyle/>
          <a:p>
            <a:r>
              <a:rPr lang="en-US" sz="2800" dirty="0"/>
              <a:t>To allow the use of external scripts in the Python language, you must enable the system parameter “external scripts enabled” in SQL Server, this is done using the system procedure </a:t>
            </a:r>
            <a:r>
              <a:rPr lang="en-US" sz="2800" dirty="0" err="1"/>
              <a:t>sp_configure</a:t>
            </a:r>
            <a:r>
              <a:rPr lang="en-US" sz="2800" dirty="0"/>
              <a:t>.</a:t>
            </a:r>
          </a:p>
          <a:p>
            <a:endParaRPr lang="en-US" sz="2800" dirty="0"/>
          </a:p>
          <a:p>
            <a:r>
              <a:rPr lang="en-US" sz="2400" b="1" dirty="0" err="1"/>
              <a:t>sp_configure</a:t>
            </a:r>
            <a:r>
              <a:rPr lang="en-US" sz="2400" b="1" dirty="0"/>
              <a:t> 'external scripts enabled', 1;</a:t>
            </a:r>
          </a:p>
          <a:p>
            <a:r>
              <a:rPr lang="en-US" sz="2000" b="1" dirty="0"/>
              <a:t>RECONFIGURE WITH OVERRIDE</a:t>
            </a:r>
          </a:p>
        </p:txBody>
      </p:sp>
    </p:spTree>
    <p:extLst>
      <p:ext uri="{BB962C8B-B14F-4D97-AF65-F5344CB8AC3E}">
        <p14:creationId xmlns:p14="http://schemas.microsoft.com/office/powerpoint/2010/main" xmlns="" val="880217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t>Mobile accessing a database?</a:t>
            </a: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06769" y="1475153"/>
            <a:ext cx="9144000" cy="4269155"/>
          </a:xfrm>
          <a:prstGeom prst="rect">
            <a:avLst/>
          </a:prstGeom>
        </p:spPr>
      </p:pic>
    </p:spTree>
    <p:extLst>
      <p:ext uri="{BB962C8B-B14F-4D97-AF65-F5344CB8AC3E}">
        <p14:creationId xmlns:p14="http://schemas.microsoft.com/office/powerpoint/2010/main" xmlns="" val="3835485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94165" y="229394"/>
            <a:ext cx="8432800" cy="1143000"/>
          </a:xfrm>
        </p:spPr>
        <p:txBody>
          <a:bodyPr>
            <a:normAutofit/>
          </a:bodyPr>
          <a:lstStyle/>
          <a:p>
            <a:r>
              <a:rPr lang="en-IN" sz="3200" dirty="0">
                <a:solidFill>
                  <a:srgbClr val="7030A0"/>
                </a:solidFill>
              </a:rPr>
              <a:t>CASE STUDY:   UNIVERSITY Database design</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9861" y="1470819"/>
            <a:ext cx="45466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Content Placeholder 4"/>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5105155" y="2028031"/>
            <a:ext cx="5619750" cy="3457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2704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altLang="en-US" b="1" dirty="0">
                <a:solidFill>
                  <a:srgbClr val="CC0066"/>
                </a:solidFill>
              </a:rPr>
              <a:t>Examples of queries:</a:t>
            </a:r>
          </a:p>
          <a:p>
            <a:pPr lvl="1"/>
            <a:r>
              <a:rPr lang="en-US" altLang="en-US" sz="2400" b="1" dirty="0">
                <a:solidFill>
                  <a:srgbClr val="00B050"/>
                </a:solidFill>
              </a:rPr>
              <a:t>Retrieve the transcript</a:t>
            </a:r>
          </a:p>
          <a:p>
            <a:pPr lvl="1"/>
            <a:r>
              <a:rPr lang="en-US" altLang="en-US" sz="2400" b="1" dirty="0">
                <a:solidFill>
                  <a:srgbClr val="00B050"/>
                </a:solidFill>
              </a:rPr>
              <a:t>List the names of students who took the section of the ‘Database’ course offered in fall 2008 and their grades in that section</a:t>
            </a:r>
          </a:p>
          <a:p>
            <a:pPr lvl="1"/>
            <a:r>
              <a:rPr lang="en-US" altLang="en-US" sz="2400" b="1" dirty="0">
                <a:solidFill>
                  <a:srgbClr val="00B050"/>
                </a:solidFill>
              </a:rPr>
              <a:t>List the prerequisites of the ‘Database’ course</a:t>
            </a:r>
          </a:p>
          <a:p>
            <a:pPr lvl="1"/>
            <a:endParaRPr lang="en-US" altLang="en-US" sz="2400" b="1" dirty="0">
              <a:solidFill>
                <a:srgbClr val="CC0066"/>
              </a:solidFill>
            </a:endParaRPr>
          </a:p>
          <a:p>
            <a:r>
              <a:rPr lang="en-US" altLang="en-US" b="1" dirty="0">
                <a:solidFill>
                  <a:srgbClr val="CC0066"/>
                </a:solidFill>
              </a:rPr>
              <a:t>Examples of updates:</a:t>
            </a:r>
          </a:p>
          <a:p>
            <a:pPr lvl="1"/>
            <a:r>
              <a:rPr lang="en-US" altLang="en-US" sz="2400" b="1" dirty="0">
                <a:solidFill>
                  <a:srgbClr val="00B050"/>
                </a:solidFill>
              </a:rPr>
              <a:t>Change the class of ‘Smith’ to sophomore</a:t>
            </a:r>
          </a:p>
          <a:p>
            <a:pPr lvl="1"/>
            <a:r>
              <a:rPr lang="en-US" altLang="en-US" sz="2400" b="1" dirty="0">
                <a:solidFill>
                  <a:srgbClr val="00B050"/>
                </a:solidFill>
              </a:rPr>
              <a:t>Create a new section for the ‘Database’ course for this semester</a:t>
            </a:r>
          </a:p>
          <a:p>
            <a:pPr lvl="1"/>
            <a:r>
              <a:rPr lang="en-US" altLang="en-US" sz="2400" b="1" dirty="0">
                <a:solidFill>
                  <a:srgbClr val="00B050"/>
                </a:solidFill>
              </a:rPr>
              <a:t>Enter a grade of ‘A’ for ‘Smith’ in the ‘Database’ section of last semester</a:t>
            </a:r>
          </a:p>
          <a:p>
            <a:pPr marL="457200" lvl="1" indent="0">
              <a:buNone/>
            </a:pPr>
            <a:endParaRPr lang="en-US" altLang="en-US" sz="2400" b="1" dirty="0">
              <a:solidFill>
                <a:srgbClr val="CC0066"/>
              </a:solidFill>
            </a:endParaRPr>
          </a:p>
          <a:p>
            <a:endParaRPr lang="en-IN" b="1" dirty="0">
              <a:solidFill>
                <a:srgbClr val="CC0066"/>
              </a:solidFill>
            </a:endParaRPr>
          </a:p>
        </p:txBody>
      </p:sp>
      <p:sp>
        <p:nvSpPr>
          <p:cNvPr id="3" name="Content Placeholder 2"/>
          <p:cNvSpPr>
            <a:spLocks noGrp="1"/>
          </p:cNvSpPr>
          <p:nvPr>
            <p:ph sz="quarter" idx="10"/>
          </p:nvPr>
        </p:nvSpPr>
        <p:spPr/>
        <p:txBody>
          <a:bodyPr/>
          <a:lstStyle/>
          <a:p>
            <a:r>
              <a:rPr lang="en-IN" dirty="0">
                <a:solidFill>
                  <a:srgbClr val="7030A0"/>
                </a:solidFill>
              </a:rPr>
              <a:t>Examples of Queries and Updates:</a:t>
            </a:r>
          </a:p>
        </p:txBody>
      </p:sp>
    </p:spTree>
    <p:extLst>
      <p:ext uri="{BB962C8B-B14F-4D97-AF65-F5344CB8AC3E}">
        <p14:creationId xmlns:p14="http://schemas.microsoft.com/office/powerpoint/2010/main" xmlns="" val="980587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7A33085-1DD2-4309-89F5-ADA10950C584}"/>
              </a:ext>
            </a:extLst>
          </p:cNvPr>
          <p:cNvSpPr>
            <a:spLocks noGrp="1"/>
          </p:cNvSpPr>
          <p:nvPr>
            <p:ph sz="quarter" idx="10"/>
          </p:nvPr>
        </p:nvSpPr>
        <p:spPr/>
        <p:txBody>
          <a:bodyPr/>
          <a:lstStyle/>
          <a:p>
            <a:r>
              <a:rPr lang="en-IN" dirty="0"/>
              <a:t>Features of DBMS</a:t>
            </a:r>
            <a:endParaRPr lang="en-US" dirty="0"/>
          </a:p>
        </p:txBody>
      </p:sp>
      <p:sp>
        <p:nvSpPr>
          <p:cNvPr id="4" name="Content Placeholder 3">
            <a:extLst>
              <a:ext uri="{FF2B5EF4-FFF2-40B4-BE49-F238E27FC236}">
                <a16:creationId xmlns:a16="http://schemas.microsoft.com/office/drawing/2014/main" xmlns="" id="{2898F3D3-2D72-4EA7-83AE-2ED94AF600EE}"/>
              </a:ext>
            </a:extLst>
          </p:cNvPr>
          <p:cNvSpPr txBox="1">
            <a:spLocks noGrp="1"/>
          </p:cNvSpPr>
          <p:nvPr>
            <p:ph idx="1"/>
          </p:nvPr>
        </p:nvSpPr>
        <p:spPr>
          <a:xfrm>
            <a:off x="406399" y="1493838"/>
            <a:ext cx="11448143" cy="4795159"/>
          </a:xfrm>
          <a:prstGeom prst="rect">
            <a:avLst/>
          </a:prstGeom>
          <a:noFill/>
        </p:spPr>
        <p:txBody>
          <a:bodyPr wrap="square">
            <a:spAutoFit/>
          </a:bodyPr>
          <a:lstStyle/>
          <a:p>
            <a:pPr lvl="1" fontAlgn="base">
              <a:buFont typeface="Wingdings" panose="05000000000000000000" pitchFamily="2" charset="2"/>
              <a:buChar char="Ø"/>
            </a:pPr>
            <a:endParaRPr lang="en-US" sz="3200" b="1" i="0" dirty="0">
              <a:solidFill>
                <a:srgbClr val="7030A0"/>
              </a:solidFill>
              <a:effectLst/>
              <a:latin typeface="Open Sans" panose="020B0606030504020204" pitchFamily="34" charset="0"/>
            </a:endParaRPr>
          </a:p>
          <a:p>
            <a:pPr lvl="1" fontAlgn="base">
              <a:buFont typeface="Wingdings" panose="05000000000000000000" pitchFamily="2" charset="2"/>
              <a:buChar char="Ø"/>
            </a:pPr>
            <a:r>
              <a:rPr lang="en-US" sz="3200" b="1" i="0" dirty="0">
                <a:solidFill>
                  <a:srgbClr val="7030A0"/>
                </a:solidFill>
                <a:effectLst/>
                <a:latin typeface="Open Sans" panose="020B0606030504020204" pitchFamily="34" charset="0"/>
              </a:rPr>
              <a:t>Transaction and Concurrency Control</a:t>
            </a:r>
          </a:p>
          <a:p>
            <a:pPr lvl="1" fontAlgn="base">
              <a:buFont typeface="Wingdings" panose="05000000000000000000" pitchFamily="2" charset="2"/>
              <a:buChar char="Ø"/>
            </a:pPr>
            <a:r>
              <a:rPr lang="en-US" sz="3200" b="1" i="0" dirty="0">
                <a:solidFill>
                  <a:srgbClr val="7030A0"/>
                </a:solidFill>
                <a:effectLst/>
                <a:latin typeface="Open Sans" panose="020B0606030504020204" pitchFamily="34" charset="0"/>
              </a:rPr>
              <a:t>Data Security </a:t>
            </a:r>
          </a:p>
          <a:p>
            <a:pPr lvl="1" fontAlgn="base">
              <a:buFont typeface="Wingdings" panose="05000000000000000000" pitchFamily="2" charset="2"/>
              <a:buChar char="Ø"/>
            </a:pPr>
            <a:r>
              <a:rPr lang="en-US" sz="3200" b="1" i="0" dirty="0">
                <a:solidFill>
                  <a:srgbClr val="7030A0"/>
                </a:solidFill>
                <a:effectLst/>
                <a:latin typeface="Open Sans" panose="020B0606030504020204" pitchFamily="34" charset="0"/>
              </a:rPr>
              <a:t>Back-up and Restore</a:t>
            </a:r>
          </a:p>
          <a:p>
            <a:pPr lvl="1" fontAlgn="base">
              <a:buFont typeface="Wingdings" panose="05000000000000000000" pitchFamily="2" charset="2"/>
              <a:buChar char="Ø"/>
            </a:pPr>
            <a:r>
              <a:rPr lang="en-US" sz="3200" b="1" i="0" dirty="0">
                <a:solidFill>
                  <a:srgbClr val="7030A0"/>
                </a:solidFill>
                <a:effectLst/>
                <a:latin typeface="Open Sans" panose="020B0606030504020204" pitchFamily="34" charset="0"/>
              </a:rPr>
              <a:t>Data Integrity</a:t>
            </a:r>
          </a:p>
          <a:p>
            <a:pPr lvl="1" fontAlgn="base">
              <a:buFont typeface="Wingdings" panose="05000000000000000000" pitchFamily="2" charset="2"/>
              <a:buChar char="Ø"/>
            </a:pPr>
            <a:r>
              <a:rPr lang="en-US" sz="3200" b="1" i="0" dirty="0">
                <a:solidFill>
                  <a:srgbClr val="7030A0"/>
                </a:solidFill>
                <a:effectLst/>
                <a:latin typeface="Open Sans" panose="020B0606030504020204" pitchFamily="34" charset="0"/>
              </a:rPr>
              <a:t>Data Independence</a:t>
            </a:r>
          </a:p>
          <a:p>
            <a:pPr marL="0" indent="0" algn="l" fontAlgn="base"/>
            <a:endParaRPr lang="en-US" sz="2400" b="0" i="0" dirty="0">
              <a:solidFill>
                <a:srgbClr val="444444"/>
              </a:solidFill>
              <a:effectLst/>
              <a:latin typeface="Open Sans" panose="020B0606030504020204" pitchFamily="34" charset="0"/>
            </a:endParaRPr>
          </a:p>
          <a:p>
            <a:r>
              <a:rPr lang="en-US" dirty="0"/>
              <a:t/>
            </a:r>
            <a:br>
              <a:rPr lang="en-US" dirty="0"/>
            </a:br>
            <a:endParaRPr lang="en-US" dirty="0"/>
          </a:p>
        </p:txBody>
      </p:sp>
    </p:spTree>
    <p:extLst>
      <p:ext uri="{BB962C8B-B14F-4D97-AF65-F5344CB8AC3E}">
        <p14:creationId xmlns:p14="http://schemas.microsoft.com/office/powerpoint/2010/main" xmlns="" val="1689861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What is Transaction in DB? </a:t>
            </a:r>
          </a:p>
        </p:txBody>
      </p:sp>
      <p:sp>
        <p:nvSpPr>
          <p:cNvPr id="4" name="Rectangle 3"/>
          <p:cNvSpPr/>
          <p:nvPr/>
        </p:nvSpPr>
        <p:spPr>
          <a:xfrm>
            <a:off x="-135527" y="1653423"/>
            <a:ext cx="3949881" cy="4401205"/>
          </a:xfrm>
          <a:prstGeom prst="rect">
            <a:avLst/>
          </a:prstGeom>
        </p:spPr>
        <p:txBody>
          <a:bodyPr wrap="square">
            <a:spAutoFit/>
          </a:bodyPr>
          <a:lstStyle/>
          <a:p>
            <a:pPr lvl="1"/>
            <a:r>
              <a:rPr lang="en-US" altLang="en-US" sz="2800" dirty="0"/>
              <a:t>May cause some data to be read and some data to be written into the database</a:t>
            </a:r>
          </a:p>
          <a:p>
            <a:pPr lvl="1"/>
            <a:endParaRPr lang="en-US" altLang="en-US" sz="2800" dirty="0"/>
          </a:p>
          <a:p>
            <a:pPr lvl="1"/>
            <a:endParaRPr lang="en-US" altLang="en-US" sz="2800" dirty="0"/>
          </a:p>
          <a:p>
            <a:pPr lvl="1"/>
            <a:r>
              <a:rPr lang="en-US" altLang="en-US" sz="2800" dirty="0" err="1"/>
              <a:t>Eg</a:t>
            </a:r>
            <a:r>
              <a:rPr lang="en-US" altLang="en-US" sz="2800" dirty="0"/>
              <a:t>.,</a:t>
            </a:r>
          </a:p>
          <a:p>
            <a:pPr lvl="1"/>
            <a:r>
              <a:rPr lang="en-US" altLang="en-US" sz="2800" dirty="0"/>
              <a:t>When you credit or debit in your bank account</a:t>
            </a:r>
          </a:p>
        </p:txBody>
      </p:sp>
      <p:sp>
        <p:nvSpPr>
          <p:cNvPr id="10" name="TextBox 9">
            <a:extLst>
              <a:ext uri="{FF2B5EF4-FFF2-40B4-BE49-F238E27FC236}">
                <a16:creationId xmlns:a16="http://schemas.microsoft.com/office/drawing/2014/main" xmlns="" id="{533D55A5-AC21-48DA-B604-32C308C04E5A}"/>
              </a:ext>
            </a:extLst>
          </p:cNvPr>
          <p:cNvSpPr txBox="1"/>
          <p:nvPr/>
        </p:nvSpPr>
        <p:spPr>
          <a:xfrm>
            <a:off x="4144464" y="2561363"/>
            <a:ext cx="3485060" cy="2862322"/>
          </a:xfrm>
          <a:prstGeom prst="rect">
            <a:avLst/>
          </a:prstGeom>
          <a:noFill/>
        </p:spPr>
        <p:txBody>
          <a:bodyPr wrap="square">
            <a:spAutoFit/>
          </a:bodyPr>
          <a:lstStyle/>
          <a:p>
            <a:r>
              <a:rPr lang="en-IN" b="1" dirty="0">
                <a:solidFill>
                  <a:srgbClr val="7030A0"/>
                </a:solidFill>
              </a:rPr>
              <a:t>Transaction 1:</a:t>
            </a:r>
          </a:p>
          <a:p>
            <a:endParaRPr lang="en-IN" dirty="0">
              <a:solidFill>
                <a:srgbClr val="7030A0"/>
              </a:solidFill>
            </a:endParaRPr>
          </a:p>
          <a:p>
            <a:r>
              <a:rPr lang="en-US" dirty="0"/>
              <a:t>A’s Account</a:t>
            </a:r>
          </a:p>
          <a:p>
            <a:endParaRPr lang="en-US" dirty="0"/>
          </a:p>
          <a:p>
            <a:r>
              <a:rPr lang="en-US" dirty="0" err="1"/>
              <a:t>Open_Account</a:t>
            </a:r>
            <a:r>
              <a:rPr lang="en-US" dirty="0"/>
              <a:t>(A)</a:t>
            </a:r>
          </a:p>
          <a:p>
            <a:r>
              <a:rPr lang="en-US" dirty="0" err="1"/>
              <a:t>Old_Balance</a:t>
            </a:r>
            <a:r>
              <a:rPr lang="en-US" dirty="0"/>
              <a:t> = </a:t>
            </a:r>
            <a:r>
              <a:rPr lang="en-US" dirty="0" err="1"/>
              <a:t>A.balance</a:t>
            </a:r>
            <a:endParaRPr lang="en-US" dirty="0"/>
          </a:p>
          <a:p>
            <a:r>
              <a:rPr lang="en-US" dirty="0" err="1"/>
              <a:t>New_Balance</a:t>
            </a:r>
            <a:r>
              <a:rPr lang="en-US" dirty="0"/>
              <a:t> = </a:t>
            </a:r>
            <a:r>
              <a:rPr lang="en-US" dirty="0" err="1"/>
              <a:t>Old_Balance</a:t>
            </a:r>
            <a:r>
              <a:rPr lang="en-US" dirty="0"/>
              <a:t> - 500</a:t>
            </a:r>
          </a:p>
          <a:p>
            <a:r>
              <a:rPr lang="en-US" dirty="0" err="1"/>
              <a:t>A.balance</a:t>
            </a:r>
            <a:r>
              <a:rPr lang="en-US" dirty="0"/>
              <a:t> = </a:t>
            </a:r>
            <a:r>
              <a:rPr lang="en-US" dirty="0" err="1"/>
              <a:t>New_Balance</a:t>
            </a:r>
            <a:endParaRPr lang="en-US" dirty="0"/>
          </a:p>
          <a:p>
            <a:r>
              <a:rPr lang="en-US" dirty="0" err="1"/>
              <a:t>Close_Account</a:t>
            </a:r>
            <a:r>
              <a:rPr lang="en-US" dirty="0"/>
              <a:t>(A)</a:t>
            </a:r>
          </a:p>
          <a:p>
            <a:endParaRPr lang="en-US" dirty="0"/>
          </a:p>
        </p:txBody>
      </p:sp>
      <p:sp>
        <p:nvSpPr>
          <p:cNvPr id="12" name="TextBox 11">
            <a:extLst>
              <a:ext uri="{FF2B5EF4-FFF2-40B4-BE49-F238E27FC236}">
                <a16:creationId xmlns:a16="http://schemas.microsoft.com/office/drawing/2014/main" xmlns="" id="{F0FB4B18-C3AB-4BB6-93A2-2737EDC03A40}"/>
              </a:ext>
            </a:extLst>
          </p:cNvPr>
          <p:cNvSpPr txBox="1"/>
          <p:nvPr/>
        </p:nvSpPr>
        <p:spPr>
          <a:xfrm>
            <a:off x="7959635" y="2561363"/>
            <a:ext cx="4098471" cy="2585323"/>
          </a:xfrm>
          <a:prstGeom prst="rect">
            <a:avLst/>
          </a:prstGeom>
          <a:noFill/>
        </p:spPr>
        <p:txBody>
          <a:bodyPr wrap="square">
            <a:spAutoFit/>
          </a:bodyPr>
          <a:lstStyle/>
          <a:p>
            <a:r>
              <a:rPr lang="en-IN" b="1" dirty="0">
                <a:solidFill>
                  <a:srgbClr val="7030A0"/>
                </a:solidFill>
              </a:rPr>
              <a:t>Transaction 2:</a:t>
            </a:r>
          </a:p>
          <a:p>
            <a:endParaRPr lang="en-IN" dirty="0">
              <a:solidFill>
                <a:srgbClr val="7030A0"/>
              </a:solidFill>
            </a:endParaRPr>
          </a:p>
          <a:p>
            <a:r>
              <a:rPr lang="en-US" dirty="0"/>
              <a:t>B’s Account</a:t>
            </a:r>
          </a:p>
          <a:p>
            <a:endParaRPr lang="en-US" dirty="0"/>
          </a:p>
          <a:p>
            <a:r>
              <a:rPr lang="en-US" dirty="0" err="1"/>
              <a:t>Open_Account</a:t>
            </a:r>
            <a:r>
              <a:rPr lang="en-US" dirty="0"/>
              <a:t>(B)</a:t>
            </a:r>
          </a:p>
          <a:p>
            <a:r>
              <a:rPr lang="en-US" dirty="0" err="1"/>
              <a:t>Old_Balance</a:t>
            </a:r>
            <a:r>
              <a:rPr lang="en-US" dirty="0"/>
              <a:t> = </a:t>
            </a:r>
            <a:r>
              <a:rPr lang="en-US" dirty="0" err="1"/>
              <a:t>B.balance</a:t>
            </a:r>
            <a:endParaRPr lang="en-US" dirty="0"/>
          </a:p>
          <a:p>
            <a:r>
              <a:rPr lang="en-US" dirty="0" err="1"/>
              <a:t>New_Balance</a:t>
            </a:r>
            <a:r>
              <a:rPr lang="en-US" dirty="0"/>
              <a:t> = </a:t>
            </a:r>
            <a:r>
              <a:rPr lang="en-US" dirty="0" err="1"/>
              <a:t>Old_Balance</a:t>
            </a:r>
            <a:r>
              <a:rPr lang="en-US" dirty="0"/>
              <a:t> + 500</a:t>
            </a:r>
          </a:p>
          <a:p>
            <a:r>
              <a:rPr lang="en-US" dirty="0" err="1"/>
              <a:t>B.balance</a:t>
            </a:r>
            <a:r>
              <a:rPr lang="en-US" dirty="0"/>
              <a:t> = </a:t>
            </a:r>
            <a:r>
              <a:rPr lang="en-US" dirty="0" err="1"/>
              <a:t>New_Balance</a:t>
            </a:r>
            <a:endParaRPr lang="en-US" dirty="0"/>
          </a:p>
          <a:p>
            <a:r>
              <a:rPr lang="en-US" dirty="0" err="1"/>
              <a:t>Close_Account</a:t>
            </a:r>
            <a:r>
              <a:rPr lang="en-US" dirty="0"/>
              <a:t>(B)</a:t>
            </a:r>
          </a:p>
        </p:txBody>
      </p:sp>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0A88B0BE-09DB-8EFC-B612-F51A76EF0522}"/>
                  </a:ext>
                </a:extLst>
              </p14:cNvPr>
              <p14:cNvContentPartPr/>
              <p14:nvPr/>
            </p14:nvContentPartPr>
            <p14:xfrm>
              <a:off x="2946960" y="6027480"/>
              <a:ext cx="12240" cy="3600"/>
            </p14:xfrm>
          </p:contentPart>
        </mc:Choice>
        <mc:Fallback>
          <p:pic>
            <p:nvPicPr>
              <p:cNvPr id="2" name="Ink 1">
                <a:extLst>
                  <a:ext uri="{FF2B5EF4-FFF2-40B4-BE49-F238E27FC236}">
                    <a16:creationId xmlns:a16="http://schemas.microsoft.com/office/drawing/2014/main" xmlns="" xmlns:p14="http://schemas.microsoft.com/office/powerpoint/2010/main" id="{0A88B0BE-09DB-8EFC-B612-F51A76EF0522}"/>
                  </a:ext>
                </a:extLst>
              </p:cNvPr>
              <p:cNvPicPr/>
              <p:nvPr/>
            </p:nvPicPr>
            <p:blipFill>
              <a:blip r:embed="rId4"/>
              <a:stretch>
                <a:fillRect/>
              </a:stretch>
            </p:blipFill>
            <p:spPr>
              <a:xfrm>
                <a:off x="2937600" y="6018120"/>
                <a:ext cx="30960" cy="22320"/>
              </a:xfrm>
              <a:prstGeom prst="rect">
                <a:avLst/>
              </a:prstGeom>
            </p:spPr>
          </p:pic>
        </mc:Fallback>
      </mc:AlternateContent>
      <p:sp>
        <p:nvSpPr>
          <p:cNvPr id="5" name="Rectangle 4">
            <a:extLst>
              <a:ext uri="{FF2B5EF4-FFF2-40B4-BE49-F238E27FC236}">
                <a16:creationId xmlns:a16="http://schemas.microsoft.com/office/drawing/2014/main" xmlns="" id="{E153E73D-A65B-4B82-DD67-817B6F11DF33}"/>
              </a:ext>
            </a:extLst>
          </p:cNvPr>
          <p:cNvSpPr/>
          <p:nvPr/>
        </p:nvSpPr>
        <p:spPr>
          <a:xfrm>
            <a:off x="4057378" y="2928257"/>
            <a:ext cx="3485060" cy="258532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7CD8CCE5-ACB1-55A3-8E5B-C8FB4038A9E5}"/>
              </a:ext>
            </a:extLst>
          </p:cNvPr>
          <p:cNvSpPr/>
          <p:nvPr/>
        </p:nvSpPr>
        <p:spPr>
          <a:xfrm>
            <a:off x="7959635" y="2950028"/>
            <a:ext cx="3485060" cy="2585323"/>
          </a:xfrm>
          <a:prstGeom prst="rect">
            <a:avLst/>
          </a:prstGeom>
          <a:noFill/>
          <a:ln w="3810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480056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b="1" dirty="0"/>
              <a:t>Protection</a:t>
            </a:r>
            <a:r>
              <a:rPr lang="en-US" altLang="en-US" dirty="0"/>
              <a:t> includes: </a:t>
            </a:r>
          </a:p>
          <a:p>
            <a:pPr lvl="1"/>
            <a:r>
              <a:rPr lang="en-US" altLang="en-US" sz="2800" dirty="0"/>
              <a:t>System protection (</a:t>
            </a:r>
            <a:r>
              <a:rPr lang="en-IN" sz="2800" dirty="0"/>
              <a:t>against hardware or software malfunction (or crashes))</a:t>
            </a:r>
            <a:endParaRPr lang="en-US" altLang="en-US" sz="2800" dirty="0"/>
          </a:p>
          <a:p>
            <a:pPr lvl="1"/>
            <a:r>
              <a:rPr lang="en-US" altLang="en-US" sz="2800" dirty="0"/>
              <a:t>Security protection (</a:t>
            </a:r>
            <a:r>
              <a:rPr lang="en-IN" sz="2800" dirty="0"/>
              <a:t>against unauthorized or malicious access)</a:t>
            </a:r>
          </a:p>
          <a:p>
            <a:pPr marL="457200" lvl="1" indent="0">
              <a:buNone/>
            </a:pPr>
            <a:r>
              <a:rPr lang="en-IN" altLang="en-US" sz="2800" dirty="0"/>
              <a:t>Hacking </a:t>
            </a:r>
            <a:r>
              <a:rPr lang="en-IN" altLang="en-US" sz="2800" dirty="0" err="1"/>
              <a:t>db</a:t>
            </a:r>
            <a:endParaRPr lang="en-US" altLang="en-US" sz="2800" dirty="0"/>
          </a:p>
          <a:p>
            <a:endParaRPr lang="en-IN" dirty="0"/>
          </a:p>
        </p:txBody>
      </p:sp>
      <p:sp>
        <p:nvSpPr>
          <p:cNvPr id="3" name="Content Placeholder 2"/>
          <p:cNvSpPr>
            <a:spLocks noGrp="1"/>
          </p:cNvSpPr>
          <p:nvPr>
            <p:ph sz="quarter" idx="10"/>
          </p:nvPr>
        </p:nvSpPr>
        <p:spPr/>
        <p:txBody>
          <a:bodyPr/>
          <a:lstStyle/>
          <a:p>
            <a:r>
              <a:rPr lang="en-IN" dirty="0">
                <a:solidFill>
                  <a:srgbClr val="8A266D"/>
                </a:solidFill>
              </a:rPr>
              <a:t>Protection for DB?</a:t>
            </a:r>
          </a:p>
        </p:txBody>
      </p:sp>
    </p:spTree>
    <p:extLst>
      <p:ext uri="{BB962C8B-B14F-4D97-AF65-F5344CB8AC3E}">
        <p14:creationId xmlns:p14="http://schemas.microsoft.com/office/powerpoint/2010/main" xmlns="" val="903349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lvl="1"/>
            <a:r>
              <a:rPr lang="en-US" altLang="en-US" sz="2800" dirty="0"/>
              <a:t>Allow the system to evolve as requirements change over time</a:t>
            </a:r>
          </a:p>
          <a:p>
            <a:r>
              <a:rPr lang="en-IN" b="1" dirty="0">
                <a:solidFill>
                  <a:srgbClr val="8A266D"/>
                </a:solidFill>
              </a:rPr>
              <a:t>Therefore it is an activity designed to keep a database running smoothly. </a:t>
            </a:r>
          </a:p>
          <a:p>
            <a:r>
              <a:rPr lang="en-IN" b="1" dirty="0">
                <a:solidFill>
                  <a:srgbClr val="FF0000"/>
                </a:solidFill>
              </a:rPr>
              <a:t>A number of different systems can do this:</a:t>
            </a:r>
          </a:p>
          <a:p>
            <a:r>
              <a:rPr lang="en-IN" b="1" dirty="0">
                <a:solidFill>
                  <a:srgbClr val="7030A0"/>
                </a:solidFill>
              </a:rPr>
              <a:t> 1. performed by people who are comfortable and familiar with the database system and the specifics of the particular database </a:t>
            </a:r>
          </a:p>
          <a:p>
            <a:r>
              <a:rPr lang="en-IN" b="1" dirty="0">
                <a:solidFill>
                  <a:srgbClr val="7030A0"/>
                </a:solidFill>
              </a:rPr>
              <a:t> 2. Databases are used to maintain a library of information in a well organized, accessible format. Database maintenance is used to keep the database clean and well organized so that it will not lose functionality.</a:t>
            </a:r>
          </a:p>
          <a:p>
            <a:r>
              <a:rPr lang="en-IN" b="1" dirty="0">
                <a:solidFill>
                  <a:srgbClr val="7030A0"/>
                </a:solidFill>
              </a:rPr>
              <a:t>3. Backing up the data </a:t>
            </a:r>
          </a:p>
          <a:p>
            <a:r>
              <a:rPr lang="en-IN" b="1" dirty="0">
                <a:solidFill>
                  <a:srgbClr val="7030A0"/>
                </a:solidFill>
              </a:rPr>
              <a:t>4. Checking for signs of corruption in the database</a:t>
            </a:r>
          </a:p>
          <a:p>
            <a:r>
              <a:rPr lang="en-IN" b="1" dirty="0">
                <a:solidFill>
                  <a:srgbClr val="7030A0"/>
                </a:solidFill>
              </a:rPr>
              <a:t>5. Server maintenance.</a:t>
            </a:r>
          </a:p>
          <a:p>
            <a:endParaRPr lang="en-IN" b="1" dirty="0">
              <a:solidFill>
                <a:srgbClr val="7030A0"/>
              </a:solidFill>
            </a:endParaRPr>
          </a:p>
        </p:txBody>
      </p:sp>
      <p:sp>
        <p:nvSpPr>
          <p:cNvPr id="3" name="Content Placeholder 2"/>
          <p:cNvSpPr>
            <a:spLocks noGrp="1"/>
          </p:cNvSpPr>
          <p:nvPr>
            <p:ph sz="quarter" idx="10"/>
          </p:nvPr>
        </p:nvSpPr>
        <p:spPr/>
        <p:txBody>
          <a:bodyPr/>
          <a:lstStyle/>
          <a:p>
            <a:r>
              <a:rPr lang="en-IN" dirty="0">
                <a:solidFill>
                  <a:srgbClr val="7030A0"/>
                </a:solidFill>
              </a:rPr>
              <a:t>What is “</a:t>
            </a:r>
            <a:r>
              <a:rPr lang="en-US" altLang="en-US" dirty="0">
                <a:solidFill>
                  <a:srgbClr val="7030A0"/>
                </a:solidFill>
              </a:rPr>
              <a:t>Maintain the DB system” ?</a:t>
            </a:r>
          </a:p>
          <a:p>
            <a:endParaRPr lang="en-IN" dirty="0"/>
          </a:p>
        </p:txBody>
      </p:sp>
    </p:spTree>
    <p:extLst>
      <p:ext uri="{BB962C8B-B14F-4D97-AF65-F5344CB8AC3E}">
        <p14:creationId xmlns:p14="http://schemas.microsoft.com/office/powerpoint/2010/main" xmlns="" val="2065763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4766" y="1650592"/>
            <a:ext cx="10463350" cy="4750208"/>
          </a:xfrm>
        </p:spPr>
        <p:txBody>
          <a:bodyPr/>
          <a:lstStyle/>
          <a:p>
            <a:pPr marL="457200" lvl="1" indent="0">
              <a:buNone/>
            </a:pPr>
            <a:r>
              <a:rPr lang="en-US" altLang="en-US" sz="3200" b="1" dirty="0">
                <a:solidFill>
                  <a:srgbClr val="CC0066"/>
                </a:solidFill>
              </a:rPr>
              <a:t>Characteristics of the Database Approach </a:t>
            </a:r>
            <a:r>
              <a:rPr lang="en-US" altLang="en-US" sz="3200" dirty="0"/>
              <a:t>:</a:t>
            </a:r>
            <a:endParaRPr lang="en-US" altLang="en-US" sz="3200" dirty="0">
              <a:solidFill>
                <a:srgbClr val="C00000"/>
              </a:solidFill>
            </a:endParaRPr>
          </a:p>
          <a:p>
            <a:pPr marL="457200" lvl="1" indent="0">
              <a:buNone/>
            </a:pPr>
            <a:r>
              <a:rPr lang="en-US" altLang="en-US" sz="3200" dirty="0">
                <a:solidFill>
                  <a:srgbClr val="C00000"/>
                </a:solidFill>
              </a:rPr>
              <a:t>1. Self-describing nature of a database system</a:t>
            </a:r>
          </a:p>
          <a:p>
            <a:pPr marL="457200" lvl="1" indent="0">
              <a:buNone/>
            </a:pPr>
            <a:r>
              <a:rPr lang="en-US" altLang="en-US" sz="3200" dirty="0">
                <a:solidFill>
                  <a:srgbClr val="C00000"/>
                </a:solidFill>
              </a:rPr>
              <a:t>2. Insulation between programs and data, and data abstraction</a:t>
            </a:r>
          </a:p>
          <a:p>
            <a:pPr marL="457200" lvl="1" indent="0">
              <a:buNone/>
            </a:pPr>
            <a:r>
              <a:rPr lang="en-US" altLang="en-US" sz="3200" dirty="0">
                <a:solidFill>
                  <a:srgbClr val="C00000"/>
                </a:solidFill>
              </a:rPr>
              <a:t>3. Support of multiple views of the data</a:t>
            </a:r>
          </a:p>
          <a:p>
            <a:pPr marL="457200" lvl="1" indent="0">
              <a:buNone/>
            </a:pPr>
            <a:r>
              <a:rPr lang="en-US" altLang="en-US" sz="3200" dirty="0">
                <a:solidFill>
                  <a:srgbClr val="C00000"/>
                </a:solidFill>
              </a:rPr>
              <a:t>4. Sharing of data and multiuser transaction processing</a:t>
            </a:r>
          </a:p>
          <a:p>
            <a:endParaRPr lang="en-IN" dirty="0"/>
          </a:p>
        </p:txBody>
      </p:sp>
      <p:sp>
        <p:nvSpPr>
          <p:cNvPr id="3" name="Content Placeholder 2"/>
          <p:cNvSpPr>
            <a:spLocks noGrp="1"/>
          </p:cNvSpPr>
          <p:nvPr>
            <p:ph sz="quarter" idx="10"/>
          </p:nvPr>
        </p:nvSpPr>
        <p:spPr>
          <a:xfrm>
            <a:off x="406400" y="742950"/>
            <a:ext cx="7899400" cy="552450"/>
          </a:xfrm>
        </p:spPr>
        <p:txBody>
          <a:bodyPr/>
          <a:lstStyle/>
          <a:p>
            <a:r>
              <a:rPr lang="en-US" altLang="en-US" dirty="0">
                <a:solidFill>
                  <a:srgbClr val="7030A0"/>
                </a:solidFill>
              </a:rPr>
              <a:t>Database approach</a:t>
            </a:r>
          </a:p>
          <a:p>
            <a:endParaRPr lang="en-IN" dirty="0"/>
          </a:p>
        </p:txBody>
      </p:sp>
    </p:spTree>
    <p:extLst>
      <p:ext uri="{BB962C8B-B14F-4D97-AF65-F5344CB8AC3E}">
        <p14:creationId xmlns:p14="http://schemas.microsoft.com/office/powerpoint/2010/main" xmlns="" val="315284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0" indent="-457200">
              <a:buAutoNum type="arabicPeriod"/>
            </a:pPr>
            <a:r>
              <a:rPr lang="en-US" altLang="en-US" b="1" dirty="0">
                <a:solidFill>
                  <a:schemeClr val="accent1">
                    <a:lumMod val="50000"/>
                  </a:schemeClr>
                </a:solidFill>
              </a:rPr>
              <a:t>Self-Describing Nature of a Database System</a:t>
            </a:r>
          </a:p>
          <a:p>
            <a:pPr marL="0" indent="0"/>
            <a:endParaRPr lang="en-US" altLang="en-US" b="1" dirty="0">
              <a:solidFill>
                <a:schemeClr val="accent1">
                  <a:lumMod val="50000"/>
                </a:schemeClr>
              </a:solidFill>
            </a:endParaRPr>
          </a:p>
          <a:p>
            <a:r>
              <a:rPr lang="en-US" altLang="en-US" b="1" dirty="0">
                <a:solidFill>
                  <a:schemeClr val="accent6">
                    <a:lumMod val="75000"/>
                  </a:schemeClr>
                </a:solidFill>
              </a:rPr>
              <a:t>    Database system contains complete definition of structure and  constraints.</a:t>
            </a:r>
          </a:p>
          <a:p>
            <a:endParaRPr lang="en-US" altLang="en-US" b="1" dirty="0">
              <a:solidFill>
                <a:schemeClr val="accent6">
                  <a:lumMod val="75000"/>
                </a:schemeClr>
              </a:solidFill>
            </a:endParaRPr>
          </a:p>
          <a:p>
            <a:r>
              <a:rPr lang="en-US" altLang="en-US" b="1" dirty="0">
                <a:solidFill>
                  <a:schemeClr val="accent6">
                    <a:lumMod val="75000"/>
                  </a:schemeClr>
                </a:solidFill>
              </a:rPr>
              <a:t>      Meta-data</a:t>
            </a:r>
          </a:p>
          <a:p>
            <a:pPr lvl="1"/>
            <a:r>
              <a:rPr lang="en-US" altLang="en-US" sz="2000" b="1" dirty="0">
                <a:solidFill>
                  <a:schemeClr val="accent2">
                    <a:lumMod val="50000"/>
                  </a:schemeClr>
                </a:solidFill>
              </a:rPr>
              <a:t>Describes structure of the database</a:t>
            </a:r>
          </a:p>
          <a:p>
            <a:pPr lvl="1"/>
            <a:endParaRPr lang="en-US" altLang="en-US" sz="2000" b="1" dirty="0">
              <a:solidFill>
                <a:schemeClr val="accent2">
                  <a:lumMod val="50000"/>
                </a:schemeClr>
              </a:solidFill>
            </a:endParaRPr>
          </a:p>
          <a:p>
            <a:r>
              <a:rPr lang="en-US" altLang="en-US" dirty="0"/>
              <a:t>      </a:t>
            </a:r>
            <a:r>
              <a:rPr lang="en-US" altLang="en-US" b="1" dirty="0">
                <a:solidFill>
                  <a:schemeClr val="accent6">
                    <a:lumMod val="50000"/>
                  </a:schemeClr>
                </a:solidFill>
              </a:rPr>
              <a:t>Database catalog used by: </a:t>
            </a:r>
          </a:p>
          <a:p>
            <a:pPr lvl="1"/>
            <a:r>
              <a:rPr lang="en-US" altLang="en-US" sz="2000" b="1" dirty="0">
                <a:solidFill>
                  <a:srgbClr val="C00000"/>
                </a:solidFill>
              </a:rPr>
              <a:t>DBMS software </a:t>
            </a:r>
          </a:p>
          <a:p>
            <a:pPr lvl="1"/>
            <a:r>
              <a:rPr lang="en-US" altLang="en-US" sz="2000" b="1" dirty="0">
                <a:solidFill>
                  <a:srgbClr val="C00000"/>
                </a:solidFill>
              </a:rPr>
              <a:t>Database users who need information about database structure</a:t>
            </a:r>
          </a:p>
          <a:p>
            <a:pPr marL="0" indent="0"/>
            <a:r>
              <a:rPr lang="en-IN" dirty="0"/>
              <a:t> </a:t>
            </a:r>
          </a:p>
        </p:txBody>
      </p:sp>
      <p:sp>
        <p:nvSpPr>
          <p:cNvPr id="3" name="Content Placeholder 2"/>
          <p:cNvSpPr>
            <a:spLocks noGrp="1"/>
          </p:cNvSpPr>
          <p:nvPr>
            <p:ph sz="quarter" idx="10"/>
          </p:nvPr>
        </p:nvSpPr>
        <p:spPr/>
        <p:txBody>
          <a:bodyPr/>
          <a:lstStyle/>
          <a:p>
            <a:r>
              <a:rPr lang="en-US" dirty="0">
                <a:solidFill>
                  <a:srgbClr val="CC0066"/>
                </a:solidFill>
              </a:rPr>
              <a:t>Database approach</a:t>
            </a:r>
            <a:endParaRPr lang="en-IN" dirty="0"/>
          </a:p>
        </p:txBody>
      </p:sp>
    </p:spTree>
    <p:extLst>
      <p:ext uri="{BB962C8B-B14F-4D97-AF65-F5344CB8AC3E}">
        <p14:creationId xmlns:p14="http://schemas.microsoft.com/office/powerpoint/2010/main" xmlns="" val="808916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7162013-E7FC-0CCB-30B7-9C11B1099999}"/>
              </a:ext>
            </a:extLst>
          </p:cNvPr>
          <p:cNvSpPr/>
          <p:nvPr/>
        </p:nvSpPr>
        <p:spPr>
          <a:xfrm>
            <a:off x="840145" y="1794294"/>
            <a:ext cx="10148984" cy="4955203"/>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dirty="0">
                <a:solidFill>
                  <a:schemeClr val="accent1">
                    <a:lumMod val="75000"/>
                  </a:schemeClr>
                </a:solidFill>
                <a:latin typeface="Arial Rounded MT Bold" panose="020F0704030504030204" pitchFamily="34" charset="0"/>
                <a:ea typeface="Calibri" panose="020F0502020204030204" pitchFamily="34" charset="0"/>
                <a:cs typeface="Calibri" panose="020F0502020204030204" pitchFamily="34" charset="0"/>
              </a:rPr>
              <a:t>                                      </a:t>
            </a:r>
            <a:r>
              <a:rPr lang="en-IN" sz="2800" b="1" dirty="0">
                <a:solidFill>
                  <a:schemeClr val="accent1">
                    <a:lumMod val="75000"/>
                  </a:schemeClr>
                </a:solidFill>
                <a:latin typeface="Abadi" panose="020B0604020104020204" pitchFamily="34" charset="0"/>
                <a:ea typeface="Calibri" panose="020F0502020204030204" pitchFamily="34" charset="0"/>
                <a:cs typeface="Calibri" panose="020F0502020204030204" pitchFamily="34" charset="0"/>
              </a:rPr>
              <a:t>Course evaluation</a:t>
            </a:r>
            <a:endParaRPr lang="en-IN" sz="2800" b="1" dirty="0">
              <a:solidFill>
                <a:schemeClr val="accent1">
                  <a:lumMod val="75000"/>
                </a:schemeClr>
              </a:solidFill>
              <a:latin typeface="Abadi" panose="020B0604020104020204" pitchFamily="34" charset="0"/>
              <a:cs typeface="Calibri" panose="020F0502020204030204" pitchFamily="34" charset="0"/>
            </a:endParaRPr>
          </a:p>
          <a:p>
            <a:pPr marL="457200" indent="-457200">
              <a:buFont typeface="Wingdings" panose="05000000000000000000" pitchFamily="2" charset="2"/>
              <a:buChar char="Ø"/>
            </a:pPr>
            <a:r>
              <a:rPr lang="en-IN" sz="2400" dirty="0">
                <a:solidFill>
                  <a:schemeClr val="accent1">
                    <a:lumMod val="75000"/>
                  </a:schemeClr>
                </a:solidFill>
                <a:latin typeface="Abadi"/>
                <a:cs typeface="Calibri"/>
              </a:rPr>
              <a:t>EC1 --------------------------------------&gt;  30 marks</a:t>
            </a:r>
          </a:p>
          <a:p>
            <a:pPr lvl="1"/>
            <a:r>
              <a:rPr lang="en-IN" sz="2400" dirty="0">
                <a:solidFill>
                  <a:schemeClr val="accent1">
                    <a:lumMod val="75000"/>
                  </a:schemeClr>
                </a:solidFill>
                <a:latin typeface="Abadi" panose="020B0604020104020204" pitchFamily="34" charset="0"/>
                <a:cs typeface="Calibri" panose="020F0502020204030204" pitchFamily="34" charset="0"/>
              </a:rPr>
              <a:t>          quiz 1                      -- 10 marks  (Aug 25 to Sept 5</a:t>
            </a:r>
            <a:r>
              <a:rPr lang="en-IN" sz="2400" baseline="30000" dirty="0">
                <a:solidFill>
                  <a:schemeClr val="accent1">
                    <a:lumMod val="75000"/>
                  </a:schemeClr>
                </a:solidFill>
                <a:latin typeface="Abadi" panose="020B0604020104020204" pitchFamily="34" charset="0"/>
                <a:cs typeface="Calibri" panose="020F0502020204030204" pitchFamily="34" charset="0"/>
              </a:rPr>
              <a:t>th</a:t>
            </a:r>
            <a:r>
              <a:rPr lang="en-IN" sz="2400" dirty="0">
                <a:solidFill>
                  <a:schemeClr val="accent1">
                    <a:lumMod val="75000"/>
                  </a:schemeClr>
                </a:solidFill>
                <a:latin typeface="Abadi" panose="020B0604020104020204" pitchFamily="34" charset="0"/>
                <a:cs typeface="Calibri" panose="020F0502020204030204" pitchFamily="34" charset="0"/>
              </a:rPr>
              <a:t>)</a:t>
            </a:r>
          </a:p>
          <a:p>
            <a:pPr lvl="1"/>
            <a:r>
              <a:rPr lang="en-IN" sz="2400" dirty="0">
                <a:solidFill>
                  <a:schemeClr val="accent1">
                    <a:lumMod val="75000"/>
                  </a:schemeClr>
                </a:solidFill>
                <a:latin typeface="Abadi" panose="020B0604020104020204" pitchFamily="34" charset="0"/>
                <a:cs typeface="Calibri" panose="020F0502020204030204" pitchFamily="34" charset="0"/>
              </a:rPr>
              <a:t>          q</a:t>
            </a:r>
            <a:r>
              <a:rPr lang="en-IN" sz="2400" dirty="0">
                <a:solidFill>
                  <a:schemeClr val="accent1">
                    <a:lumMod val="75000"/>
                  </a:schemeClr>
                </a:solidFill>
                <a:latin typeface="Abadi" panose="020B0604020104020204" pitchFamily="34" charset="0"/>
              </a:rPr>
              <a:t>uiz 2                     </a:t>
            </a:r>
            <a:r>
              <a:rPr lang="en-IN" sz="2400" dirty="0">
                <a:solidFill>
                  <a:schemeClr val="accent1">
                    <a:lumMod val="75000"/>
                  </a:schemeClr>
                </a:solidFill>
                <a:latin typeface="Abadi" panose="020B0604020104020204" pitchFamily="34" charset="0"/>
                <a:cs typeface="Calibri" panose="020F0502020204030204" pitchFamily="34" charset="0"/>
              </a:rPr>
              <a:t> -- 10 marks  (Sept 25 to Oct 5</a:t>
            </a:r>
            <a:r>
              <a:rPr lang="en-IN" sz="2400" baseline="30000" dirty="0">
                <a:solidFill>
                  <a:schemeClr val="accent1">
                    <a:lumMod val="75000"/>
                  </a:schemeClr>
                </a:solidFill>
                <a:latin typeface="Abadi" panose="020B0604020104020204" pitchFamily="34" charset="0"/>
                <a:cs typeface="Calibri" panose="020F0502020204030204" pitchFamily="34" charset="0"/>
              </a:rPr>
              <a:t>th</a:t>
            </a:r>
            <a:r>
              <a:rPr lang="en-IN" sz="2400" dirty="0">
                <a:solidFill>
                  <a:schemeClr val="accent1">
                    <a:lumMod val="75000"/>
                  </a:schemeClr>
                </a:solidFill>
                <a:latin typeface="Abadi" panose="020B0604020104020204" pitchFamily="34" charset="0"/>
                <a:cs typeface="Calibri" panose="020F0502020204030204" pitchFamily="34" charset="0"/>
              </a:rPr>
              <a:t>)</a:t>
            </a:r>
          </a:p>
          <a:p>
            <a:pPr lvl="1"/>
            <a:r>
              <a:rPr lang="en-IN" sz="2400" dirty="0">
                <a:solidFill>
                  <a:schemeClr val="accent1">
                    <a:lumMod val="75000"/>
                  </a:schemeClr>
                </a:solidFill>
                <a:latin typeface="Abadi" panose="020B0604020104020204" pitchFamily="34" charset="0"/>
                <a:cs typeface="Calibri" panose="020F0502020204030204" pitchFamily="34" charset="0"/>
              </a:rPr>
              <a:t>          </a:t>
            </a:r>
            <a:r>
              <a:rPr lang="en-IN" sz="2400" dirty="0">
                <a:solidFill>
                  <a:schemeClr val="accent1">
                    <a:lumMod val="75000"/>
                  </a:schemeClr>
                </a:solidFill>
                <a:latin typeface="Abadi"/>
                <a:cs typeface="Calibri"/>
              </a:rPr>
              <a:t>Project Assignment    – 10 marks  (Nov 20</a:t>
            </a:r>
            <a:r>
              <a:rPr lang="en-IN" sz="2400" baseline="30000" dirty="0">
                <a:solidFill>
                  <a:schemeClr val="accent1">
                    <a:lumMod val="75000"/>
                  </a:schemeClr>
                </a:solidFill>
                <a:latin typeface="Abadi"/>
                <a:cs typeface="Calibri"/>
              </a:rPr>
              <a:t>th)</a:t>
            </a:r>
            <a:endParaRPr lang="en-IN" sz="2400" dirty="0">
              <a:solidFill>
                <a:schemeClr val="accent1">
                  <a:lumMod val="75000"/>
                </a:schemeClr>
              </a:solidFill>
              <a:latin typeface="Abadi"/>
              <a:cs typeface="Calibri"/>
            </a:endParaRPr>
          </a:p>
          <a:p>
            <a:endParaRPr lang="en-IN" sz="2400" dirty="0">
              <a:solidFill>
                <a:schemeClr val="accent1">
                  <a:lumMod val="75000"/>
                </a:schemeClr>
              </a:solidFill>
              <a:latin typeface="Abadi" panose="020B0604020104020204" pitchFamily="34" charset="0"/>
              <a:cs typeface="Calibri" panose="020F0502020204030204" pitchFamily="34" charset="0"/>
            </a:endParaRPr>
          </a:p>
          <a:p>
            <a:pPr marL="342900" indent="-342900">
              <a:buFont typeface="Wingdings" panose="05000000000000000000" pitchFamily="2" charset="2"/>
              <a:buChar char="Ø"/>
            </a:pPr>
            <a:r>
              <a:rPr lang="en-IN" sz="2400" dirty="0">
                <a:solidFill>
                  <a:schemeClr val="accent1">
                    <a:lumMod val="75000"/>
                  </a:schemeClr>
                </a:solidFill>
                <a:latin typeface="Abadi"/>
                <a:cs typeface="Calibri"/>
              </a:rPr>
              <a:t>  EC2 ---- Midterm exam           ----&gt;  30 marks   (closed book exams)</a:t>
            </a:r>
          </a:p>
          <a:p>
            <a:pPr marL="342900" indent="-342900">
              <a:buFont typeface="Wingdings" panose="05000000000000000000" pitchFamily="2" charset="2"/>
              <a:buChar char="Ø"/>
            </a:pPr>
            <a:endParaRPr lang="en-IN" sz="2400" dirty="0">
              <a:solidFill>
                <a:schemeClr val="accent1">
                  <a:lumMod val="75000"/>
                </a:schemeClr>
              </a:solidFill>
              <a:latin typeface="Abadi" panose="020B0604020104020204" pitchFamily="34" charset="0"/>
              <a:cs typeface="Calibri" panose="020F0502020204030204" pitchFamily="34" charset="0"/>
            </a:endParaRPr>
          </a:p>
          <a:p>
            <a:pPr marL="342900" indent="-342900">
              <a:buFont typeface="Wingdings" panose="05000000000000000000" pitchFamily="2" charset="2"/>
              <a:buChar char="Ø"/>
            </a:pPr>
            <a:r>
              <a:rPr lang="en-IN" sz="2400" dirty="0">
                <a:solidFill>
                  <a:schemeClr val="accent1">
                    <a:lumMod val="75000"/>
                  </a:schemeClr>
                </a:solidFill>
                <a:latin typeface="Abadi"/>
              </a:rPr>
              <a:t> </a:t>
            </a:r>
            <a:r>
              <a:rPr lang="en-IN" sz="2400" dirty="0">
                <a:solidFill>
                  <a:schemeClr val="accent1">
                    <a:lumMod val="75000"/>
                  </a:schemeClr>
                </a:solidFill>
                <a:latin typeface="Abadi"/>
                <a:cs typeface="Calibri"/>
              </a:rPr>
              <a:t> EC3 ---- Comprehensive  exam ---&gt;  40 marks   (open book exams)</a:t>
            </a:r>
          </a:p>
          <a:p>
            <a:r>
              <a:rPr lang="en-IN" sz="2400" dirty="0">
                <a:solidFill>
                  <a:schemeClr val="accent1">
                    <a:lumMod val="75000"/>
                  </a:schemeClr>
                </a:solidFill>
                <a:latin typeface="Abadi" panose="020B0604020104020204" pitchFamily="34" charset="0"/>
                <a:cs typeface="Calibri" panose="020F0502020204030204" pitchFamily="34" charset="0"/>
              </a:rPr>
              <a:t>                                                     ---------------</a:t>
            </a:r>
          </a:p>
          <a:p>
            <a:r>
              <a:rPr lang="en-IN" sz="2400" dirty="0">
                <a:solidFill>
                  <a:schemeClr val="accent1">
                    <a:lumMod val="75000"/>
                  </a:schemeClr>
                </a:solidFill>
                <a:latin typeface="Abadi" panose="020B0604020104020204" pitchFamily="34" charset="0"/>
                <a:cs typeface="Calibri" panose="020F0502020204030204" pitchFamily="34" charset="0"/>
              </a:rPr>
              <a:t>     TOTAL   MARKS  ---------------------&gt; 100 marks</a:t>
            </a:r>
          </a:p>
          <a:p>
            <a:r>
              <a:rPr lang="en-IN" sz="2400" dirty="0">
                <a:solidFill>
                  <a:schemeClr val="accent1">
                    <a:lumMod val="75000"/>
                  </a:schemeClr>
                </a:solidFill>
                <a:latin typeface="Abadi" panose="020B0604020104020204" pitchFamily="34" charset="0"/>
                <a:cs typeface="Calibri" panose="020F0502020204030204" pitchFamily="34" charset="0"/>
              </a:rPr>
              <a:t>                                                      ---------------</a:t>
            </a:r>
          </a:p>
          <a:p>
            <a:endParaRPr lang="en-IN" sz="2400" dirty="0">
              <a:solidFill>
                <a:schemeClr val="accent1">
                  <a:lumMod val="75000"/>
                </a:schemeClr>
              </a:solidFill>
              <a:latin typeface="Abadi" panose="020B0604020104020204" pitchFamily="34" charset="0"/>
            </a:endParaRPr>
          </a:p>
        </p:txBody>
      </p:sp>
      <p:sp>
        <p:nvSpPr>
          <p:cNvPr id="4" name="TextBox 3">
            <a:extLst>
              <a:ext uri="{FF2B5EF4-FFF2-40B4-BE49-F238E27FC236}">
                <a16:creationId xmlns:a16="http://schemas.microsoft.com/office/drawing/2014/main" xmlns="" id="{46380D6E-0D60-FD65-622B-DF4ADB904129}"/>
              </a:ext>
            </a:extLst>
          </p:cNvPr>
          <p:cNvSpPr txBox="1"/>
          <p:nvPr/>
        </p:nvSpPr>
        <p:spPr>
          <a:xfrm>
            <a:off x="840145" y="566447"/>
            <a:ext cx="6098720" cy="646331"/>
          </a:xfrm>
          <a:prstGeom prst="rect">
            <a:avLst/>
          </a:prstGeom>
          <a:noFill/>
        </p:spPr>
        <p:txBody>
          <a:bodyPr wrap="square">
            <a:spAutoFit/>
          </a:bodyPr>
          <a:lstStyle/>
          <a:p>
            <a:r>
              <a:rPr lang="en-US" sz="3600" b="1" dirty="0">
                <a:solidFill>
                  <a:srgbClr val="7030A0"/>
                </a:solidFill>
              </a:rPr>
              <a:t>From Taxila or LMS portal</a:t>
            </a:r>
          </a:p>
        </p:txBody>
      </p:sp>
    </p:spTree>
    <p:extLst>
      <p:ext uri="{BB962C8B-B14F-4D97-AF65-F5344CB8AC3E}">
        <p14:creationId xmlns:p14="http://schemas.microsoft.com/office/powerpoint/2010/main" xmlns="" val="35089542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342900" lvl="1" indent="-342900">
              <a:buClr>
                <a:srgbClr val="101141"/>
              </a:buClr>
              <a:buNone/>
            </a:pPr>
            <a:r>
              <a:rPr lang="en-US" altLang="en-US" sz="3200" dirty="0">
                <a:solidFill>
                  <a:srgbClr val="C00000"/>
                </a:solidFill>
              </a:rPr>
              <a:t>2. Insulation between programs and data implies “data abstraction”</a:t>
            </a:r>
          </a:p>
          <a:p>
            <a:pPr marL="342900" lvl="1" indent="-342900">
              <a:buClr>
                <a:srgbClr val="101141"/>
              </a:buClr>
              <a:buNone/>
            </a:pPr>
            <a:endParaRPr lang="en-US" altLang="en-US" sz="3200" dirty="0">
              <a:solidFill>
                <a:srgbClr val="C00000"/>
              </a:solidFill>
            </a:endParaRPr>
          </a:p>
          <a:p>
            <a:pPr>
              <a:buFont typeface="Wingdings" panose="05000000000000000000" pitchFamily="2" charset="2"/>
              <a:buChar char="ü"/>
            </a:pPr>
            <a:r>
              <a:rPr lang="en-US" altLang="en-US" b="1" dirty="0">
                <a:solidFill>
                  <a:srgbClr val="00B050"/>
                </a:solidFill>
              </a:rPr>
              <a:t>Program-data independence</a:t>
            </a:r>
          </a:p>
          <a:p>
            <a:pPr lvl="1"/>
            <a:r>
              <a:rPr lang="en-US" altLang="en-US" sz="2400" b="1" dirty="0">
                <a:solidFill>
                  <a:srgbClr val="CC0066"/>
                </a:solidFill>
              </a:rPr>
              <a:t>Structure of data files is stored in DBMS catalog separately from access programs</a:t>
            </a:r>
          </a:p>
          <a:p>
            <a:pPr marL="457200" lvl="1" indent="0">
              <a:buNone/>
            </a:pPr>
            <a:endParaRPr lang="en-US" altLang="en-US" sz="2400" b="1" dirty="0">
              <a:solidFill>
                <a:srgbClr val="CC0066"/>
              </a:solidFill>
            </a:endParaRPr>
          </a:p>
          <a:p>
            <a:pPr>
              <a:buFont typeface="Wingdings" panose="05000000000000000000" pitchFamily="2" charset="2"/>
              <a:buChar char="ü"/>
            </a:pPr>
            <a:r>
              <a:rPr lang="en-US" altLang="en-US" b="1" dirty="0">
                <a:solidFill>
                  <a:srgbClr val="00B050"/>
                </a:solidFill>
              </a:rPr>
              <a:t>Program-operation independence	</a:t>
            </a:r>
          </a:p>
          <a:p>
            <a:pPr lvl="1"/>
            <a:r>
              <a:rPr lang="en-US" altLang="en-US" sz="2800" b="1" dirty="0">
                <a:solidFill>
                  <a:srgbClr val="CC0066"/>
                </a:solidFill>
              </a:rPr>
              <a:t>Operations specified in two parts:</a:t>
            </a:r>
          </a:p>
          <a:p>
            <a:pPr lvl="2"/>
            <a:r>
              <a:rPr lang="en-US" altLang="en-US" sz="2800" b="1" dirty="0">
                <a:solidFill>
                  <a:srgbClr val="CC0066"/>
                </a:solidFill>
              </a:rPr>
              <a:t>Interface includes operation name and data types of its arguments </a:t>
            </a:r>
          </a:p>
          <a:p>
            <a:pPr lvl="2"/>
            <a:r>
              <a:rPr lang="en-US" altLang="en-US" sz="2800" b="1" dirty="0">
                <a:solidFill>
                  <a:srgbClr val="CC0066"/>
                </a:solidFill>
              </a:rPr>
              <a:t>Implementation can be changed without affecting the interface</a:t>
            </a:r>
          </a:p>
          <a:p>
            <a:pPr marL="342900" lvl="1" indent="-342900">
              <a:buClr>
                <a:srgbClr val="101141"/>
              </a:buClr>
              <a:buNone/>
            </a:pPr>
            <a:endParaRPr lang="en-US" altLang="en-US" sz="3200" dirty="0">
              <a:solidFill>
                <a:srgbClr val="C00000"/>
              </a:solidFill>
            </a:endParaRPr>
          </a:p>
          <a:p>
            <a:endParaRPr lang="en-IN" dirty="0"/>
          </a:p>
        </p:txBody>
      </p:sp>
      <p:sp>
        <p:nvSpPr>
          <p:cNvPr id="3" name="Content Placeholder 2"/>
          <p:cNvSpPr>
            <a:spLocks noGrp="1"/>
          </p:cNvSpPr>
          <p:nvPr>
            <p:ph sz="quarter" idx="10"/>
          </p:nvPr>
        </p:nvSpPr>
        <p:spPr>
          <a:xfrm>
            <a:off x="406400" y="419100"/>
            <a:ext cx="8051800" cy="876300"/>
          </a:xfrm>
        </p:spPr>
        <p:txBody>
          <a:bodyPr/>
          <a:lstStyle/>
          <a:p>
            <a:r>
              <a:rPr lang="en-US" dirty="0">
                <a:solidFill>
                  <a:srgbClr val="CC0066"/>
                </a:solidFill>
              </a:rPr>
              <a:t>Database approach</a:t>
            </a:r>
            <a:endParaRPr lang="en-IN" dirty="0"/>
          </a:p>
          <a:p>
            <a:endParaRPr lang="en-IN" dirty="0"/>
          </a:p>
        </p:txBody>
      </p:sp>
    </p:spTree>
    <p:extLst>
      <p:ext uri="{BB962C8B-B14F-4D97-AF65-F5344CB8AC3E}">
        <p14:creationId xmlns:p14="http://schemas.microsoft.com/office/powerpoint/2010/main" xmlns="" val="2440775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a:p>
            <a:pPr marL="342900" lvl="1" indent="-342900">
              <a:buClr>
                <a:srgbClr val="101141"/>
              </a:buClr>
              <a:buNone/>
            </a:pPr>
            <a:r>
              <a:rPr lang="en-US" altLang="en-US" sz="3200" dirty="0">
                <a:solidFill>
                  <a:srgbClr val="C00000"/>
                </a:solidFill>
              </a:rPr>
              <a:t>3. Support of multiple views of the data</a:t>
            </a:r>
          </a:p>
          <a:p>
            <a:endParaRPr lang="en-IN" dirty="0"/>
          </a:p>
        </p:txBody>
      </p:sp>
      <p:sp>
        <p:nvSpPr>
          <p:cNvPr id="3" name="Content Placeholder 2"/>
          <p:cNvSpPr>
            <a:spLocks noGrp="1"/>
          </p:cNvSpPr>
          <p:nvPr>
            <p:ph sz="quarter" idx="10"/>
          </p:nvPr>
        </p:nvSpPr>
        <p:spPr/>
        <p:txBody>
          <a:bodyPr/>
          <a:lstStyle/>
          <a:p>
            <a:r>
              <a:rPr lang="en-IN" dirty="0">
                <a:solidFill>
                  <a:srgbClr val="CC0066"/>
                </a:solidFill>
              </a:rPr>
              <a:t>Database Approach</a:t>
            </a:r>
          </a:p>
        </p:txBody>
      </p:sp>
      <p:sp>
        <p:nvSpPr>
          <p:cNvPr id="4" name="Rectangle 3"/>
          <p:cNvSpPr/>
          <p:nvPr/>
        </p:nvSpPr>
        <p:spPr>
          <a:xfrm>
            <a:off x="1055915" y="2741156"/>
            <a:ext cx="9100456" cy="2677656"/>
          </a:xfrm>
          <a:prstGeom prst="rect">
            <a:avLst/>
          </a:prstGeom>
        </p:spPr>
        <p:txBody>
          <a:bodyPr wrap="square">
            <a:spAutoFit/>
          </a:bodyPr>
          <a:lstStyle/>
          <a:p>
            <a:pPr marL="342900" indent="-342900">
              <a:buFont typeface="Wingdings" panose="05000000000000000000" pitchFamily="2" charset="2"/>
              <a:buChar char="Ø"/>
            </a:pPr>
            <a:r>
              <a:rPr lang="en-US" altLang="en-US" sz="2400" dirty="0">
                <a:solidFill>
                  <a:srgbClr val="00B050"/>
                </a:solidFill>
              </a:rPr>
              <a:t>View </a:t>
            </a:r>
          </a:p>
          <a:p>
            <a:pPr marL="800100" lvl="1" indent="-342900">
              <a:buFont typeface="Wingdings" panose="05000000000000000000" pitchFamily="2" charset="2"/>
              <a:buChar char="§"/>
            </a:pPr>
            <a:r>
              <a:rPr lang="en-US" altLang="en-US" sz="2400" dirty="0">
                <a:solidFill>
                  <a:srgbClr val="00B050"/>
                </a:solidFill>
              </a:rPr>
              <a:t>Subset of the database </a:t>
            </a:r>
          </a:p>
          <a:p>
            <a:pPr marL="800100" lvl="1" indent="-342900">
              <a:buFont typeface="Wingdings" panose="05000000000000000000" pitchFamily="2" charset="2"/>
              <a:buChar char="§"/>
            </a:pPr>
            <a:r>
              <a:rPr lang="en-US" altLang="en-US" sz="2400" dirty="0">
                <a:solidFill>
                  <a:srgbClr val="00B050"/>
                </a:solidFill>
              </a:rPr>
              <a:t>Contains virtual data derived from the database files but is not explicitly stored</a:t>
            </a:r>
          </a:p>
          <a:p>
            <a:pPr marL="342900" indent="-342900">
              <a:buFont typeface="Wingdings" panose="05000000000000000000" pitchFamily="2" charset="2"/>
              <a:buChar char="Ø"/>
            </a:pPr>
            <a:r>
              <a:rPr lang="en-US" altLang="en-US" sz="2400" dirty="0">
                <a:solidFill>
                  <a:srgbClr val="00B050"/>
                </a:solidFill>
              </a:rPr>
              <a:t>Multiuser DBMS </a:t>
            </a:r>
          </a:p>
          <a:p>
            <a:pPr marL="800100" lvl="1" indent="-342900">
              <a:buFont typeface="Wingdings" panose="05000000000000000000" pitchFamily="2" charset="2"/>
              <a:buChar char="§"/>
            </a:pPr>
            <a:r>
              <a:rPr lang="en-US" altLang="en-US" sz="2400" dirty="0">
                <a:solidFill>
                  <a:srgbClr val="00B050"/>
                </a:solidFill>
              </a:rPr>
              <a:t>Users have a variety of distinct applications</a:t>
            </a:r>
          </a:p>
          <a:p>
            <a:pPr marL="800100" lvl="1" indent="-342900">
              <a:buFont typeface="Wingdings" panose="05000000000000000000" pitchFamily="2" charset="2"/>
              <a:buChar char="§"/>
            </a:pPr>
            <a:r>
              <a:rPr lang="en-US" altLang="en-US" sz="2400" dirty="0">
                <a:solidFill>
                  <a:srgbClr val="00B050"/>
                </a:solidFill>
              </a:rPr>
              <a:t>Must provide facilities for defining multiple views</a:t>
            </a:r>
          </a:p>
        </p:txBody>
      </p:sp>
    </p:spTree>
    <p:extLst>
      <p:ext uri="{BB962C8B-B14F-4D97-AF65-F5344CB8AC3E}">
        <p14:creationId xmlns:p14="http://schemas.microsoft.com/office/powerpoint/2010/main" xmlns="" val="1604785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519587" y="1575480"/>
            <a:ext cx="6738512" cy="4525962"/>
          </a:xfrm>
          <a:prstGeom prst="rect">
            <a:avLst/>
          </a:prstGeom>
        </p:spPr>
      </p:pic>
      <p:sp>
        <p:nvSpPr>
          <p:cNvPr id="3" name="Content Placeholder 2"/>
          <p:cNvSpPr>
            <a:spLocks noGrp="1"/>
          </p:cNvSpPr>
          <p:nvPr>
            <p:ph sz="quarter" idx="10"/>
          </p:nvPr>
        </p:nvSpPr>
        <p:spPr/>
        <p:txBody>
          <a:bodyPr/>
          <a:lstStyle/>
          <a:p>
            <a:endParaRPr lang="en-IN" dirty="0">
              <a:solidFill>
                <a:srgbClr val="CC0066"/>
              </a:solidFill>
            </a:endParaRPr>
          </a:p>
          <a:p>
            <a:r>
              <a:rPr lang="en-IN" dirty="0">
                <a:solidFill>
                  <a:srgbClr val="CC0066"/>
                </a:solidFill>
              </a:rPr>
              <a:t>Database Approach</a:t>
            </a:r>
          </a:p>
          <a:p>
            <a:endParaRPr lang="en-IN" dirty="0"/>
          </a:p>
        </p:txBody>
      </p:sp>
      <p:sp>
        <p:nvSpPr>
          <p:cNvPr id="5" name="Rectangle 4"/>
          <p:cNvSpPr/>
          <p:nvPr/>
        </p:nvSpPr>
        <p:spPr>
          <a:xfrm>
            <a:off x="244439" y="1987034"/>
            <a:ext cx="2633926" cy="369332"/>
          </a:xfrm>
          <a:prstGeom prst="rect">
            <a:avLst/>
          </a:prstGeom>
        </p:spPr>
        <p:txBody>
          <a:bodyPr wrap="none">
            <a:spAutoFit/>
          </a:bodyPr>
          <a:lstStyle/>
          <a:p>
            <a:r>
              <a:rPr lang="en-US" altLang="en-US" dirty="0">
                <a:solidFill>
                  <a:srgbClr val="C00000"/>
                </a:solidFill>
              </a:rPr>
              <a:t>Multiple views of the data</a:t>
            </a:r>
            <a:endParaRPr lang="en-IN" dirty="0"/>
          </a:p>
        </p:txBody>
      </p:sp>
    </p:spTree>
    <p:extLst>
      <p:ext uri="{BB962C8B-B14F-4D97-AF65-F5344CB8AC3E}">
        <p14:creationId xmlns:p14="http://schemas.microsoft.com/office/powerpoint/2010/main" xmlns="" val="3319163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lvl="1" indent="-342900">
              <a:buClr>
                <a:srgbClr val="101141"/>
              </a:buClr>
              <a:buNone/>
            </a:pPr>
            <a:r>
              <a:rPr lang="en-US" altLang="en-US" sz="3200" dirty="0">
                <a:solidFill>
                  <a:srgbClr val="C00000"/>
                </a:solidFill>
              </a:rPr>
              <a:t>4. Sharing of data and multiuser transaction processing</a:t>
            </a:r>
          </a:p>
          <a:p>
            <a:r>
              <a:rPr lang="en-US" altLang="en-US" dirty="0">
                <a:solidFill>
                  <a:srgbClr val="00B050"/>
                </a:solidFill>
              </a:rPr>
              <a:t>Allow multiple users to access the database at the same time</a:t>
            </a:r>
          </a:p>
          <a:p>
            <a:pPr>
              <a:buFont typeface="Wingdings" panose="05000000000000000000" pitchFamily="2" charset="2"/>
              <a:buChar char="Ø"/>
            </a:pPr>
            <a:r>
              <a:rPr lang="en-US" altLang="en-US" b="1" dirty="0">
                <a:solidFill>
                  <a:srgbClr val="8A266D"/>
                </a:solidFill>
              </a:rPr>
              <a:t>Concurrency control software </a:t>
            </a:r>
          </a:p>
          <a:p>
            <a:pPr lvl="1"/>
            <a:r>
              <a:rPr lang="en-US" altLang="en-US" sz="2400" dirty="0">
                <a:solidFill>
                  <a:srgbClr val="00B050"/>
                </a:solidFill>
              </a:rPr>
              <a:t>Ensure that several users trying to update the same data do so in a controlled manner </a:t>
            </a:r>
          </a:p>
          <a:p>
            <a:pPr lvl="2"/>
            <a:r>
              <a:rPr lang="en-US" altLang="en-US" sz="2400" dirty="0">
                <a:solidFill>
                  <a:srgbClr val="00B050"/>
                </a:solidFill>
              </a:rPr>
              <a:t>Result of the updates is correct</a:t>
            </a:r>
          </a:p>
          <a:p>
            <a:pPr>
              <a:buFont typeface="Wingdings" panose="05000000000000000000" pitchFamily="2" charset="2"/>
              <a:buChar char="Ø"/>
            </a:pPr>
            <a:r>
              <a:rPr lang="en-US" altLang="en-US" b="1" dirty="0">
                <a:solidFill>
                  <a:srgbClr val="8A266D"/>
                </a:solidFill>
              </a:rPr>
              <a:t>Online transaction processing (OLTP) application</a:t>
            </a:r>
          </a:p>
          <a:p>
            <a:pPr marL="0" indent="0"/>
            <a:r>
              <a:rPr lang="en-US" b="1" dirty="0">
                <a:solidFill>
                  <a:srgbClr val="00B050"/>
                </a:solidFill>
              </a:rPr>
              <a:t>      A </a:t>
            </a:r>
            <a:r>
              <a:rPr lang="en-IN" dirty="0">
                <a:solidFill>
                  <a:srgbClr val="00B050"/>
                </a:solidFill>
              </a:rPr>
              <a:t>multiuser DBMS software is to ensure that concurrent transactions operate correctly and efficiently.</a:t>
            </a:r>
            <a:endParaRPr lang="en-US" altLang="en-US" b="1" dirty="0">
              <a:solidFill>
                <a:srgbClr val="00B050"/>
              </a:solidFill>
            </a:endParaRPr>
          </a:p>
          <a:p>
            <a:pPr marL="342900" lvl="1" indent="-342900">
              <a:buClr>
                <a:srgbClr val="101141"/>
              </a:buClr>
              <a:buNone/>
            </a:pPr>
            <a:endParaRPr lang="en-US" altLang="en-US" sz="3200" dirty="0">
              <a:solidFill>
                <a:srgbClr val="C00000"/>
              </a:solidFill>
            </a:endParaRPr>
          </a:p>
          <a:p>
            <a:endParaRPr lang="en-IN" dirty="0"/>
          </a:p>
        </p:txBody>
      </p:sp>
      <p:sp>
        <p:nvSpPr>
          <p:cNvPr id="3" name="Content Placeholder 2"/>
          <p:cNvSpPr>
            <a:spLocks noGrp="1"/>
          </p:cNvSpPr>
          <p:nvPr>
            <p:ph sz="quarter" idx="10"/>
          </p:nvPr>
        </p:nvSpPr>
        <p:spPr/>
        <p:txBody>
          <a:bodyPr/>
          <a:lstStyle/>
          <a:p>
            <a:endParaRPr lang="en-IN" dirty="0">
              <a:solidFill>
                <a:srgbClr val="CC0066"/>
              </a:solidFill>
            </a:endParaRPr>
          </a:p>
          <a:p>
            <a:r>
              <a:rPr lang="en-IN" dirty="0">
                <a:solidFill>
                  <a:srgbClr val="CC0066"/>
                </a:solidFill>
              </a:rPr>
              <a:t>Database Approach</a:t>
            </a:r>
          </a:p>
          <a:p>
            <a:endParaRPr lang="en-IN" dirty="0"/>
          </a:p>
        </p:txBody>
      </p:sp>
    </p:spTree>
    <p:extLst>
      <p:ext uri="{BB962C8B-B14F-4D97-AF65-F5344CB8AC3E}">
        <p14:creationId xmlns:p14="http://schemas.microsoft.com/office/powerpoint/2010/main" xmlns="" val="324634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D7C6988E-7F31-097A-00A8-A919B92CAA6A}"/>
              </a:ext>
            </a:extLst>
          </p:cNvPr>
          <p:cNvPicPr>
            <a:picLocks noGrp="1" noChangeAspect="1"/>
          </p:cNvPicPr>
          <p:nvPr>
            <p:ph idx="1"/>
          </p:nvPr>
        </p:nvPicPr>
        <p:blipFill>
          <a:blip r:embed="rId2"/>
          <a:stretch>
            <a:fillRect/>
          </a:stretch>
        </p:blipFill>
        <p:spPr>
          <a:xfrm>
            <a:off x="119742" y="1490580"/>
            <a:ext cx="6161315" cy="4964650"/>
          </a:xfrm>
        </p:spPr>
      </p:pic>
      <p:sp>
        <p:nvSpPr>
          <p:cNvPr id="3" name="Content Placeholder 2">
            <a:extLst>
              <a:ext uri="{FF2B5EF4-FFF2-40B4-BE49-F238E27FC236}">
                <a16:creationId xmlns:a16="http://schemas.microsoft.com/office/drawing/2014/main" xmlns="" id="{C1BF5FEE-463B-56E3-CD17-2F8A17056929}"/>
              </a:ext>
            </a:extLst>
          </p:cNvPr>
          <p:cNvSpPr>
            <a:spLocks noGrp="1"/>
          </p:cNvSpPr>
          <p:nvPr>
            <p:ph sz="quarter" idx="10"/>
          </p:nvPr>
        </p:nvSpPr>
        <p:spPr/>
        <p:txBody>
          <a:bodyPr/>
          <a:lstStyle/>
          <a:p>
            <a:endParaRPr lang="en-IN"/>
          </a:p>
        </p:txBody>
      </p:sp>
      <p:pic>
        <p:nvPicPr>
          <p:cNvPr id="6" name="Picture 5">
            <a:extLst>
              <a:ext uri="{FF2B5EF4-FFF2-40B4-BE49-F238E27FC236}">
                <a16:creationId xmlns:a16="http://schemas.microsoft.com/office/drawing/2014/main" xmlns="" id="{70AD7208-5929-B517-B751-DDCAC7C4BD65}"/>
              </a:ext>
            </a:extLst>
          </p:cNvPr>
          <p:cNvPicPr>
            <a:picLocks noChangeAspect="1"/>
          </p:cNvPicPr>
          <p:nvPr/>
        </p:nvPicPr>
        <p:blipFill>
          <a:blip r:embed="rId3"/>
          <a:stretch>
            <a:fillRect/>
          </a:stretch>
        </p:blipFill>
        <p:spPr>
          <a:xfrm>
            <a:off x="6466115" y="1796143"/>
            <a:ext cx="5399314" cy="2332035"/>
          </a:xfrm>
          <a:prstGeom prst="rect">
            <a:avLst/>
          </a:prstGeom>
        </p:spPr>
      </p:pic>
    </p:spTree>
    <p:extLst>
      <p:ext uri="{BB962C8B-B14F-4D97-AF65-F5344CB8AC3E}">
        <p14:creationId xmlns:p14="http://schemas.microsoft.com/office/powerpoint/2010/main" xmlns="" val="716204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9D1D12A-5172-9BB2-B1BB-D415700C7EEE}"/>
              </a:ext>
            </a:extLst>
          </p:cNvPr>
          <p:cNvSpPr>
            <a:spLocks noGrp="1"/>
          </p:cNvSpPr>
          <p:nvPr>
            <p:ph sz="quarter" idx="10"/>
          </p:nvPr>
        </p:nvSpPr>
        <p:spPr/>
        <p:txBody>
          <a:bodyPr/>
          <a:lstStyle/>
          <a:p>
            <a:r>
              <a:rPr lang="en-US" dirty="0">
                <a:solidFill>
                  <a:srgbClr val="7030A0"/>
                </a:solidFill>
              </a:rPr>
              <a:t>DATA MODEL</a:t>
            </a:r>
            <a:endParaRPr lang="en-IN" dirty="0">
              <a:solidFill>
                <a:srgbClr val="7030A0"/>
              </a:solidFill>
            </a:endParaRPr>
          </a:p>
        </p:txBody>
      </p:sp>
      <p:sp>
        <p:nvSpPr>
          <p:cNvPr id="5" name="TextBox 4">
            <a:extLst>
              <a:ext uri="{FF2B5EF4-FFF2-40B4-BE49-F238E27FC236}">
                <a16:creationId xmlns:a16="http://schemas.microsoft.com/office/drawing/2014/main" xmlns="" id="{69CF83DC-9DEA-5480-7DD5-F87282B14638}"/>
              </a:ext>
            </a:extLst>
          </p:cNvPr>
          <p:cNvSpPr txBox="1"/>
          <p:nvPr/>
        </p:nvSpPr>
        <p:spPr>
          <a:xfrm>
            <a:off x="314411" y="1403435"/>
            <a:ext cx="7855857" cy="1815882"/>
          </a:xfrm>
          <a:prstGeom prst="rect">
            <a:avLst/>
          </a:prstGeom>
          <a:noFill/>
        </p:spPr>
        <p:txBody>
          <a:bodyPr wrap="square">
            <a:spAutoFit/>
          </a:bodyPr>
          <a:lstStyle/>
          <a:p>
            <a:pPr marL="171450" indent="-171450" algn="l">
              <a:buFont typeface="Wingdings" panose="05000000000000000000" pitchFamily="2" charset="2"/>
              <a:buChar char="Ø"/>
            </a:pPr>
            <a:r>
              <a:rPr lang="en-US" sz="1400" b="1" i="0" dirty="0">
                <a:solidFill>
                  <a:schemeClr val="accent6">
                    <a:lumMod val="75000"/>
                  </a:schemeClr>
                </a:solidFill>
                <a:effectLst/>
                <a:latin typeface="Verdana" panose="020B0604030504040204" pitchFamily="34" charset="0"/>
              </a:rPr>
              <a:t>Data models define the logical structure of data</a:t>
            </a:r>
            <a:r>
              <a:rPr lang="en-US" sz="1400" b="0" i="0" dirty="0">
                <a:solidFill>
                  <a:schemeClr val="accent6">
                    <a:lumMod val="75000"/>
                  </a:schemeClr>
                </a:solidFill>
                <a:effectLst/>
                <a:latin typeface="Verdana" panose="020B0604030504040204" pitchFamily="34" charset="0"/>
              </a:rPr>
              <a:t>, how they are connected and how the data are processed and stored in information systems.</a:t>
            </a:r>
          </a:p>
          <a:p>
            <a:pPr marL="171450" indent="-171450" algn="l">
              <a:buFont typeface="Wingdings" panose="05000000000000000000" pitchFamily="2" charset="2"/>
              <a:buChar char="Ø"/>
            </a:pPr>
            <a:r>
              <a:rPr lang="en-US" sz="1400" b="0" i="0" dirty="0">
                <a:solidFill>
                  <a:schemeClr val="accent6">
                    <a:lumMod val="75000"/>
                  </a:schemeClr>
                </a:solidFill>
                <a:effectLst/>
                <a:latin typeface="Verdana" panose="020B0604030504040204" pitchFamily="34" charset="0"/>
              </a:rPr>
              <a:t>Data models provide the conceptual tools for describing the model of an information system at the </a:t>
            </a:r>
            <a:r>
              <a:rPr lang="en-US" sz="1400" b="1" i="0" dirty="0">
                <a:solidFill>
                  <a:schemeClr val="accent6">
                    <a:lumMod val="75000"/>
                  </a:schemeClr>
                </a:solidFill>
                <a:effectLst/>
                <a:latin typeface="Verdana" panose="020B0604030504040204" pitchFamily="34" charset="0"/>
              </a:rPr>
              <a:t>data abstraction level</a:t>
            </a:r>
            <a:r>
              <a:rPr lang="en-US" sz="1400" b="0" i="0" dirty="0">
                <a:solidFill>
                  <a:schemeClr val="accent6">
                    <a:lumMod val="75000"/>
                  </a:schemeClr>
                </a:solidFill>
                <a:effectLst/>
                <a:latin typeface="Verdana" panose="020B0604030504040204" pitchFamily="34" charset="0"/>
              </a:rPr>
              <a:t>. </a:t>
            </a:r>
          </a:p>
          <a:p>
            <a:pPr marL="171450" indent="-171450" algn="l">
              <a:buFont typeface="Wingdings" panose="05000000000000000000" pitchFamily="2" charset="2"/>
              <a:buChar char="Ø"/>
            </a:pPr>
            <a:r>
              <a:rPr lang="en-US" sz="1400" b="0" i="0" dirty="0">
                <a:solidFill>
                  <a:schemeClr val="accent6">
                    <a:lumMod val="75000"/>
                  </a:schemeClr>
                </a:solidFill>
                <a:effectLst/>
                <a:latin typeface="Verdana" panose="020B0604030504040204" pitchFamily="34" charset="0"/>
              </a:rPr>
              <a:t>It enables users to decide how data will be stored, leveraged, updated, accessed, and shared across an organization.</a:t>
            </a:r>
          </a:p>
          <a:p>
            <a:pPr marL="171450" indent="-171450" algn="l">
              <a:buFont typeface="Wingdings" panose="05000000000000000000" pitchFamily="2" charset="2"/>
              <a:buChar char="Ø"/>
            </a:pPr>
            <a:r>
              <a:rPr lang="en-US" sz="1400" b="0" i="0" dirty="0">
                <a:solidFill>
                  <a:schemeClr val="accent6">
                    <a:lumMod val="75000"/>
                  </a:schemeClr>
                </a:solidFill>
                <a:effectLst/>
                <a:latin typeface="Verdana" panose="020B0604030504040204" pitchFamily="34" charset="0"/>
              </a:rPr>
              <a:t>Data models may also provide a portrait of the final system, and how it will look after implementation.</a:t>
            </a:r>
          </a:p>
        </p:txBody>
      </p:sp>
      <p:pic>
        <p:nvPicPr>
          <p:cNvPr id="1026" name="Picture 2" descr="Database - Wikipedia">
            <a:extLst>
              <a:ext uri="{FF2B5EF4-FFF2-40B4-BE49-F238E27FC236}">
                <a16:creationId xmlns:a16="http://schemas.microsoft.com/office/drawing/2014/main" xmlns="" id="{1C169AE3-EDA9-B36C-906B-E4DCE06E810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0699" y="1403435"/>
            <a:ext cx="3557301" cy="2562874"/>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B7078F7B-2328-37FF-6E02-DFACB8E058A9}"/>
                  </a:ext>
                </a:extLst>
              </p14:cNvPr>
              <p14:cNvContentPartPr/>
              <p14:nvPr/>
            </p14:nvContentPartPr>
            <p14:xfrm>
              <a:off x="103980" y="1893292"/>
              <a:ext cx="11984040" cy="4962960"/>
            </p14:xfrm>
          </p:contentPart>
        </mc:Choice>
        <mc:Fallback>
          <p:pic>
            <p:nvPicPr>
              <p:cNvPr id="2" name="Ink 1">
                <a:extLst>
                  <a:ext uri="{FF2B5EF4-FFF2-40B4-BE49-F238E27FC236}">
                    <a16:creationId xmlns:a16="http://schemas.microsoft.com/office/drawing/2014/main" xmlns="" xmlns:p14="http://schemas.microsoft.com/office/powerpoint/2010/main" id="{B7078F7B-2328-37FF-6E02-DFACB8E058A9}"/>
                  </a:ext>
                </a:extLst>
              </p:cNvPr>
              <p:cNvPicPr/>
              <p:nvPr/>
            </p:nvPicPr>
            <p:blipFill>
              <a:blip r:embed="rId4"/>
              <a:stretch>
                <a:fillRect/>
              </a:stretch>
            </p:blipFill>
            <p:spPr>
              <a:xfrm>
                <a:off x="94620" y="1883932"/>
                <a:ext cx="12002760" cy="4981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4" name="Ink 3">
                <a:extLst>
                  <a:ext uri="{FF2B5EF4-FFF2-40B4-BE49-F238E27FC236}">
                    <a16:creationId xmlns:a16="http://schemas.microsoft.com/office/drawing/2014/main" id="{65B30A46-D569-35EE-E263-10AD8F38BE19}"/>
                  </a:ext>
                </a:extLst>
              </p14:cNvPr>
              <p14:cNvContentPartPr/>
              <p14:nvPr/>
            </p14:nvContentPartPr>
            <p14:xfrm>
              <a:off x="4071755" y="5229052"/>
              <a:ext cx="1780200" cy="1085400"/>
            </p14:xfrm>
          </p:contentPart>
        </mc:Choice>
        <mc:Fallback>
          <p:pic>
            <p:nvPicPr>
              <p:cNvPr id="4" name="Ink 3">
                <a:extLst>
                  <a:ext uri="{FF2B5EF4-FFF2-40B4-BE49-F238E27FC236}">
                    <a16:creationId xmlns:a16="http://schemas.microsoft.com/office/drawing/2014/main" xmlns="" xmlns:p14="http://schemas.microsoft.com/office/powerpoint/2010/main" id="{65B30A46-D569-35EE-E263-10AD8F38BE19}"/>
                  </a:ext>
                </a:extLst>
              </p:cNvPr>
              <p:cNvPicPr/>
              <p:nvPr/>
            </p:nvPicPr>
            <p:blipFill>
              <a:blip r:embed="rId6"/>
              <a:stretch>
                <a:fillRect/>
              </a:stretch>
            </p:blipFill>
            <p:spPr>
              <a:xfrm>
                <a:off x="4062395" y="5219692"/>
                <a:ext cx="1798920" cy="1104120"/>
              </a:xfrm>
              <a:prstGeom prst="rect">
                <a:avLst/>
              </a:prstGeom>
            </p:spPr>
          </p:pic>
        </mc:Fallback>
      </mc:AlternateContent>
    </p:spTree>
    <p:extLst>
      <p:ext uri="{BB962C8B-B14F-4D97-AF65-F5344CB8AC3E}">
        <p14:creationId xmlns:p14="http://schemas.microsoft.com/office/powerpoint/2010/main" xmlns="" val="1478980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B01BE61-6C00-AF44-8C4B-E11314BFE5A8}"/>
              </a:ext>
            </a:extLst>
          </p:cNvPr>
          <p:cNvSpPr>
            <a:spLocks noGrp="1"/>
          </p:cNvSpPr>
          <p:nvPr>
            <p:ph sz="quarter" idx="10"/>
          </p:nvPr>
        </p:nvSpPr>
        <p:spPr/>
        <p:txBody>
          <a:bodyPr/>
          <a:lstStyle/>
          <a:p>
            <a:endParaRPr lang="en-IN"/>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F198847D-8B95-4C91-D437-991984C6D643}"/>
                  </a:ext>
                </a:extLst>
              </p14:cNvPr>
              <p14:cNvContentPartPr/>
              <p14:nvPr/>
            </p14:nvContentPartPr>
            <p14:xfrm>
              <a:off x="208440" y="1235520"/>
              <a:ext cx="11817360" cy="4943160"/>
            </p14:xfrm>
          </p:contentPart>
        </mc:Choice>
        <mc:Fallback>
          <p:pic>
            <p:nvPicPr>
              <p:cNvPr id="4" name="Ink 3">
                <a:extLst>
                  <a:ext uri="{FF2B5EF4-FFF2-40B4-BE49-F238E27FC236}">
                    <a16:creationId xmlns:a16="http://schemas.microsoft.com/office/drawing/2014/main" xmlns="" xmlns:p14="http://schemas.microsoft.com/office/powerpoint/2010/main" id="{F198847D-8B95-4C91-D437-991984C6D643}"/>
                  </a:ext>
                </a:extLst>
              </p:cNvPr>
              <p:cNvPicPr/>
              <p:nvPr/>
            </p:nvPicPr>
            <p:blipFill>
              <a:blip r:embed="rId3"/>
              <a:stretch>
                <a:fillRect/>
              </a:stretch>
            </p:blipFill>
            <p:spPr>
              <a:xfrm>
                <a:off x="199080" y="1226160"/>
                <a:ext cx="11836080" cy="49618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5" name="Ink 4">
                <a:extLst>
                  <a:ext uri="{FF2B5EF4-FFF2-40B4-BE49-F238E27FC236}">
                    <a16:creationId xmlns:a16="http://schemas.microsoft.com/office/drawing/2014/main" id="{58BA136C-1C9A-BBB8-28AF-1473C61B0817}"/>
                  </a:ext>
                </a:extLst>
              </p14:cNvPr>
              <p14:cNvContentPartPr/>
              <p14:nvPr/>
            </p14:nvContentPartPr>
            <p14:xfrm>
              <a:off x="303480" y="4172400"/>
              <a:ext cx="5441760" cy="2103120"/>
            </p14:xfrm>
          </p:contentPart>
        </mc:Choice>
        <mc:Fallback>
          <p:pic>
            <p:nvPicPr>
              <p:cNvPr id="5" name="Ink 4">
                <a:extLst>
                  <a:ext uri="{FF2B5EF4-FFF2-40B4-BE49-F238E27FC236}">
                    <a16:creationId xmlns:a16="http://schemas.microsoft.com/office/drawing/2014/main" xmlns="" xmlns:p14="http://schemas.microsoft.com/office/powerpoint/2010/main" id="{58BA136C-1C9A-BBB8-28AF-1473C61B0817}"/>
                  </a:ext>
                </a:extLst>
              </p:cNvPr>
              <p:cNvPicPr/>
              <p:nvPr/>
            </p:nvPicPr>
            <p:blipFill>
              <a:blip r:embed="rId5"/>
              <a:stretch>
                <a:fillRect/>
              </a:stretch>
            </p:blipFill>
            <p:spPr>
              <a:xfrm>
                <a:off x="294120" y="4163040"/>
                <a:ext cx="5460480" cy="2121840"/>
              </a:xfrm>
              <a:prstGeom prst="rect">
                <a:avLst/>
              </a:prstGeom>
            </p:spPr>
          </p:pic>
        </mc:Fallback>
      </mc:AlternateContent>
    </p:spTree>
    <p:extLst>
      <p:ext uri="{BB962C8B-B14F-4D97-AF65-F5344CB8AC3E}">
        <p14:creationId xmlns:p14="http://schemas.microsoft.com/office/powerpoint/2010/main" xmlns="" val="1320423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E0DA48F-C952-8395-575E-19FAB939BA3D}"/>
              </a:ext>
            </a:extLst>
          </p:cNvPr>
          <p:cNvSpPr>
            <a:spLocks noGrp="1"/>
          </p:cNvSpPr>
          <p:nvPr>
            <p:ph sz="quarter" idx="10"/>
          </p:nvPr>
        </p:nvSpPr>
        <p:spPr/>
        <p:txBody>
          <a:bodyPr/>
          <a:lstStyle/>
          <a:p>
            <a:endParaRPr lang="en-IN"/>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66E245F1-800F-F2FD-8127-A5B581825F6D}"/>
                  </a:ext>
                </a:extLst>
              </p14:cNvPr>
              <p14:cNvContentPartPr/>
              <p14:nvPr/>
            </p14:nvContentPartPr>
            <p14:xfrm>
              <a:off x="327600" y="1279080"/>
              <a:ext cx="11055240" cy="4444200"/>
            </p14:xfrm>
          </p:contentPart>
        </mc:Choice>
        <mc:Fallback>
          <p:pic>
            <p:nvPicPr>
              <p:cNvPr id="4" name="Ink 3">
                <a:extLst>
                  <a:ext uri="{FF2B5EF4-FFF2-40B4-BE49-F238E27FC236}">
                    <a16:creationId xmlns:a16="http://schemas.microsoft.com/office/drawing/2014/main" xmlns="" xmlns:p14="http://schemas.microsoft.com/office/powerpoint/2010/main" id="{66E245F1-800F-F2FD-8127-A5B581825F6D}"/>
                  </a:ext>
                </a:extLst>
              </p:cNvPr>
              <p:cNvPicPr/>
              <p:nvPr/>
            </p:nvPicPr>
            <p:blipFill>
              <a:blip r:embed="rId3"/>
              <a:stretch>
                <a:fillRect/>
              </a:stretch>
            </p:blipFill>
            <p:spPr>
              <a:xfrm>
                <a:off x="318240" y="1269720"/>
                <a:ext cx="11073960" cy="4462920"/>
              </a:xfrm>
              <a:prstGeom prst="rect">
                <a:avLst/>
              </a:prstGeom>
            </p:spPr>
          </p:pic>
        </mc:Fallback>
      </mc:AlternateContent>
    </p:spTree>
    <p:extLst>
      <p:ext uri="{BB962C8B-B14F-4D97-AF65-F5344CB8AC3E}">
        <p14:creationId xmlns:p14="http://schemas.microsoft.com/office/powerpoint/2010/main" xmlns="" val="4120202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E0659B1-1732-1D92-57E2-ABEBB86761C7}"/>
              </a:ext>
            </a:extLst>
          </p:cNvPr>
          <p:cNvSpPr>
            <a:spLocks noGrp="1"/>
          </p:cNvSpPr>
          <p:nvPr>
            <p:ph sz="quarter" idx="10"/>
          </p:nvPr>
        </p:nvSpPr>
        <p:spPr/>
        <p:txBody>
          <a:bodyPr/>
          <a:lstStyle/>
          <a:p>
            <a:endParaRPr lang="en-IN"/>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ABBD445E-345E-D8BB-9A80-E6EC889CF4A5}"/>
                  </a:ext>
                </a:extLst>
              </p14:cNvPr>
              <p14:cNvContentPartPr/>
              <p14:nvPr/>
            </p14:nvContentPartPr>
            <p14:xfrm>
              <a:off x="506160" y="1208880"/>
              <a:ext cx="11507760" cy="3479400"/>
            </p14:xfrm>
          </p:contentPart>
        </mc:Choice>
        <mc:Fallback>
          <p:pic>
            <p:nvPicPr>
              <p:cNvPr id="4" name="Ink 3">
                <a:extLst>
                  <a:ext uri="{FF2B5EF4-FFF2-40B4-BE49-F238E27FC236}">
                    <a16:creationId xmlns:a16="http://schemas.microsoft.com/office/drawing/2014/main" xmlns="" xmlns:p14="http://schemas.microsoft.com/office/powerpoint/2010/main" id="{ABBD445E-345E-D8BB-9A80-E6EC889CF4A5}"/>
                  </a:ext>
                </a:extLst>
              </p:cNvPr>
              <p:cNvPicPr/>
              <p:nvPr/>
            </p:nvPicPr>
            <p:blipFill>
              <a:blip r:embed="rId3"/>
              <a:stretch>
                <a:fillRect/>
              </a:stretch>
            </p:blipFill>
            <p:spPr>
              <a:xfrm>
                <a:off x="496800" y="1199520"/>
                <a:ext cx="11526480" cy="3498120"/>
              </a:xfrm>
              <a:prstGeom prst="rect">
                <a:avLst/>
              </a:prstGeom>
            </p:spPr>
          </p:pic>
        </mc:Fallback>
      </mc:AlternateContent>
    </p:spTree>
    <p:extLst>
      <p:ext uri="{BB962C8B-B14F-4D97-AF65-F5344CB8AC3E}">
        <p14:creationId xmlns:p14="http://schemas.microsoft.com/office/powerpoint/2010/main" xmlns="" val="2799601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6000" b="1" dirty="0">
              <a:solidFill>
                <a:srgbClr val="8A266D"/>
              </a:solidFill>
              <a:latin typeface="Times New Roman" panose="02020603050405020304" pitchFamily="18" charset="0"/>
              <a:ea typeface="Calibri" panose="020F0502020204030204" pitchFamily="34" charset="0"/>
              <a:cs typeface="Calibri" panose="020F0502020204030204" pitchFamily="34" charset="0"/>
            </a:endParaRPr>
          </a:p>
          <a:p>
            <a:r>
              <a:rPr lang="en-IN" sz="6000" b="1" dirty="0">
                <a:solidFill>
                  <a:srgbClr val="8A266D"/>
                </a:solidFill>
                <a:latin typeface="Times New Roman" panose="02020603050405020304" pitchFamily="18" charset="0"/>
                <a:ea typeface="Calibri" panose="020F0502020204030204" pitchFamily="34" charset="0"/>
                <a:cs typeface="Calibri" panose="020F0502020204030204" pitchFamily="34" charset="0"/>
              </a:rPr>
              <a:t>       Three-schema architecture</a:t>
            </a:r>
            <a:endParaRPr lang="en-IN" sz="6000" b="1" dirty="0"/>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xmlns="" val="123430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7F2DC9F-E250-6164-EF7A-3C5C76EEAF7B}"/>
              </a:ext>
            </a:extLst>
          </p:cNvPr>
          <p:cNvSpPr>
            <a:spLocks noGrp="1"/>
          </p:cNvSpPr>
          <p:nvPr>
            <p:ph sz="quarter" idx="10"/>
          </p:nvPr>
        </p:nvSpPr>
        <p:spPr/>
        <p:txBody>
          <a:bodyPr/>
          <a:lstStyle/>
          <a:p>
            <a:endParaRPr lang="en-GB"/>
          </a:p>
        </p:txBody>
      </p:sp>
      <p:pic>
        <p:nvPicPr>
          <p:cNvPr id="5" name="Picture 4">
            <a:extLst>
              <a:ext uri="{FF2B5EF4-FFF2-40B4-BE49-F238E27FC236}">
                <a16:creationId xmlns:a16="http://schemas.microsoft.com/office/drawing/2014/main" xmlns="" id="{D5EAC7A8-BB06-91DF-C396-3EDFE8BACC85}"/>
              </a:ext>
            </a:extLst>
          </p:cNvPr>
          <p:cNvPicPr>
            <a:picLocks noChangeAspect="1"/>
          </p:cNvPicPr>
          <p:nvPr/>
        </p:nvPicPr>
        <p:blipFill>
          <a:blip r:embed="rId2"/>
          <a:stretch>
            <a:fillRect/>
          </a:stretch>
        </p:blipFill>
        <p:spPr>
          <a:xfrm>
            <a:off x="1292803" y="2210904"/>
            <a:ext cx="7973538" cy="3677163"/>
          </a:xfrm>
          <a:prstGeom prst="rect">
            <a:avLst/>
          </a:prstGeom>
        </p:spPr>
      </p:pic>
    </p:spTree>
    <p:extLst>
      <p:ext uri="{BB962C8B-B14F-4D97-AF65-F5344CB8AC3E}">
        <p14:creationId xmlns:p14="http://schemas.microsoft.com/office/powerpoint/2010/main" xmlns="" val="378013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F313760-73DF-4FDA-9C6E-579B418AE202}"/>
              </a:ext>
            </a:extLst>
          </p:cNvPr>
          <p:cNvSpPr>
            <a:spLocks noGrp="1"/>
          </p:cNvSpPr>
          <p:nvPr>
            <p:ph idx="1"/>
          </p:nvPr>
        </p:nvSpPr>
        <p:spPr>
          <a:xfrm>
            <a:off x="406400" y="1676718"/>
            <a:ext cx="10972800" cy="4525963"/>
          </a:xfrm>
        </p:spPr>
        <p:txBody>
          <a:bodyPr/>
          <a:lstStyle/>
          <a:p>
            <a:r>
              <a:rPr lang="en-IN" dirty="0"/>
              <a:t>Each Layer has to handle two issues</a:t>
            </a:r>
          </a:p>
          <a:p>
            <a:endParaRPr lang="en-IN" dirty="0"/>
          </a:p>
          <a:p>
            <a:pPr>
              <a:buFont typeface="Wingdings" panose="05000000000000000000" pitchFamily="2" charset="2"/>
              <a:buChar char="Ø"/>
            </a:pPr>
            <a:r>
              <a:rPr lang="en-IN" dirty="0"/>
              <a:t> How to store  data </a:t>
            </a:r>
          </a:p>
          <a:p>
            <a:pPr>
              <a:buFont typeface="Wingdings" panose="05000000000000000000" pitchFamily="2" charset="2"/>
              <a:buChar char="Ø"/>
            </a:pPr>
            <a:endParaRPr lang="en-IN" dirty="0"/>
          </a:p>
          <a:p>
            <a:pPr>
              <a:buFont typeface="Wingdings" panose="05000000000000000000" pitchFamily="2" charset="2"/>
              <a:buChar char="Ø"/>
            </a:pPr>
            <a:r>
              <a:rPr lang="en-IN" dirty="0"/>
              <a:t>Specify how to view the stored data</a:t>
            </a:r>
            <a:endParaRPr lang="en-US" dirty="0"/>
          </a:p>
        </p:txBody>
      </p:sp>
      <p:sp>
        <p:nvSpPr>
          <p:cNvPr id="3" name="Content Placeholder 2">
            <a:extLst>
              <a:ext uri="{FF2B5EF4-FFF2-40B4-BE49-F238E27FC236}">
                <a16:creationId xmlns:a16="http://schemas.microsoft.com/office/drawing/2014/main" xmlns="" id="{3069082D-28A2-4AD3-953E-11FEB8C53FFC}"/>
              </a:ext>
            </a:extLst>
          </p:cNvPr>
          <p:cNvSpPr>
            <a:spLocks noGrp="1"/>
          </p:cNvSpPr>
          <p:nvPr>
            <p:ph sz="quarter" idx="10"/>
          </p:nvPr>
        </p:nvSpPr>
        <p:spPr/>
        <p:txBody>
          <a:bodyPr/>
          <a:lstStyle/>
          <a:p>
            <a:r>
              <a:rPr lang="en-IN" dirty="0"/>
              <a:t>Concept of 3 level or layers of DB</a:t>
            </a:r>
            <a:endParaRPr lang="en-US" dirty="0"/>
          </a:p>
        </p:txBody>
      </p:sp>
      <p:sp>
        <p:nvSpPr>
          <p:cNvPr id="4" name="Rectangle: Single Corner Rounded 3">
            <a:extLst>
              <a:ext uri="{FF2B5EF4-FFF2-40B4-BE49-F238E27FC236}">
                <a16:creationId xmlns:a16="http://schemas.microsoft.com/office/drawing/2014/main" xmlns="" id="{87E93288-8923-476F-A9AC-6DCA6CF665EA}"/>
              </a:ext>
            </a:extLst>
          </p:cNvPr>
          <p:cNvSpPr/>
          <p:nvPr/>
        </p:nvSpPr>
        <p:spPr>
          <a:xfrm>
            <a:off x="8059783" y="2011680"/>
            <a:ext cx="3056708" cy="67926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Level 1</a:t>
            </a:r>
            <a:endParaRPr lang="en-US" dirty="0"/>
          </a:p>
        </p:txBody>
      </p:sp>
      <p:sp>
        <p:nvSpPr>
          <p:cNvPr id="5" name="Rectangle: Single Corner Rounded 4">
            <a:extLst>
              <a:ext uri="{FF2B5EF4-FFF2-40B4-BE49-F238E27FC236}">
                <a16:creationId xmlns:a16="http://schemas.microsoft.com/office/drawing/2014/main" xmlns="" id="{9E0AA9D1-3B59-4944-8ED1-B82F018C4C33}"/>
              </a:ext>
            </a:extLst>
          </p:cNvPr>
          <p:cNvSpPr/>
          <p:nvPr/>
        </p:nvSpPr>
        <p:spPr>
          <a:xfrm>
            <a:off x="8059783" y="3183912"/>
            <a:ext cx="3056708" cy="67926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level2</a:t>
            </a:r>
            <a:endParaRPr lang="en-US" dirty="0"/>
          </a:p>
        </p:txBody>
      </p:sp>
      <p:sp>
        <p:nvSpPr>
          <p:cNvPr id="6" name="Rectangle: Single Corner Rounded 5">
            <a:extLst>
              <a:ext uri="{FF2B5EF4-FFF2-40B4-BE49-F238E27FC236}">
                <a16:creationId xmlns:a16="http://schemas.microsoft.com/office/drawing/2014/main" xmlns="" id="{CB1AD0A8-7CDF-4AA8-82D4-CFA8426003A9}"/>
              </a:ext>
            </a:extLst>
          </p:cNvPr>
          <p:cNvSpPr/>
          <p:nvPr/>
        </p:nvSpPr>
        <p:spPr>
          <a:xfrm>
            <a:off x="8059783" y="4393474"/>
            <a:ext cx="3056708" cy="67926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level3</a:t>
            </a:r>
            <a:endParaRPr lang="en-US" dirty="0"/>
          </a:p>
        </p:txBody>
      </p:sp>
      <p:cxnSp>
        <p:nvCxnSpPr>
          <p:cNvPr id="8" name="Straight Arrow Connector 7">
            <a:extLst>
              <a:ext uri="{FF2B5EF4-FFF2-40B4-BE49-F238E27FC236}">
                <a16:creationId xmlns:a16="http://schemas.microsoft.com/office/drawing/2014/main" xmlns="" id="{29855726-20C7-4EA6-8897-F443E1877BCA}"/>
              </a:ext>
            </a:extLst>
          </p:cNvPr>
          <p:cNvCxnSpPr/>
          <p:nvPr/>
        </p:nvCxnSpPr>
        <p:spPr>
          <a:xfrm>
            <a:off x="9731829" y="2690949"/>
            <a:ext cx="0" cy="4929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19FAB1D0-89EC-4EDC-9E75-81CEFC11AC8D}"/>
              </a:ext>
            </a:extLst>
          </p:cNvPr>
          <p:cNvCxnSpPr/>
          <p:nvPr/>
        </p:nvCxnSpPr>
        <p:spPr>
          <a:xfrm>
            <a:off x="9701349" y="3900511"/>
            <a:ext cx="0" cy="4929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47C48641-8036-4B31-AC01-23D65DF3FB54}"/>
              </a:ext>
            </a:extLst>
          </p:cNvPr>
          <p:cNvCxnSpPr>
            <a:cxnSpLocks/>
          </p:cNvCxnSpPr>
          <p:nvPr/>
        </p:nvCxnSpPr>
        <p:spPr>
          <a:xfrm flipV="1">
            <a:off x="8965474" y="2719251"/>
            <a:ext cx="0" cy="4363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E3EC77D0-0B60-4FD5-ACD0-E02BFDC9C18C}"/>
              </a:ext>
            </a:extLst>
          </p:cNvPr>
          <p:cNvCxnSpPr>
            <a:cxnSpLocks/>
          </p:cNvCxnSpPr>
          <p:nvPr/>
        </p:nvCxnSpPr>
        <p:spPr>
          <a:xfrm flipV="1">
            <a:off x="9013371" y="3863181"/>
            <a:ext cx="0" cy="5302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43269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79E2C97-E197-44E0-879F-E887BB26C785}"/>
              </a:ext>
            </a:extLst>
          </p:cNvPr>
          <p:cNvSpPr>
            <a:spLocks noGrp="1"/>
          </p:cNvSpPr>
          <p:nvPr>
            <p:ph sz="quarter" idx="10"/>
          </p:nvPr>
        </p:nvSpPr>
        <p:spPr/>
        <p:txBody>
          <a:bodyPr/>
          <a:lstStyle/>
          <a:p>
            <a:r>
              <a:rPr lang="en-IN" dirty="0"/>
              <a:t>3 Layer architecture</a:t>
            </a:r>
            <a:endParaRPr lang="en-US" dirty="0"/>
          </a:p>
        </p:txBody>
      </p:sp>
      <p:pic>
        <p:nvPicPr>
          <p:cNvPr id="3074" name="Picture 2" descr="Three Level Architecture of DBMS">
            <a:extLst>
              <a:ext uri="{FF2B5EF4-FFF2-40B4-BE49-F238E27FC236}">
                <a16:creationId xmlns:a16="http://schemas.microsoft.com/office/drawing/2014/main" xmlns="" id="{4300BDED-28F5-4B58-8C69-14C41358C04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65714" y="1419497"/>
            <a:ext cx="4976949" cy="50204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65286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7F2CD8C-5ED0-4BEC-8A0B-90BF1BAB075B}"/>
              </a:ext>
            </a:extLst>
          </p:cNvPr>
          <p:cNvSpPr>
            <a:spLocks noGrp="1"/>
          </p:cNvSpPr>
          <p:nvPr>
            <p:ph idx="1"/>
          </p:nvPr>
        </p:nvSpPr>
        <p:spPr/>
        <p:txBody>
          <a:bodyPr/>
          <a:lstStyle/>
          <a:p>
            <a:pPr algn="l" fontAlgn="base"/>
            <a:r>
              <a:rPr lang="en-US" b="0" i="0" dirty="0">
                <a:solidFill>
                  <a:srgbClr val="444444"/>
                </a:solidFill>
                <a:effectLst/>
                <a:latin typeface="Open Sans" panose="020B0606030504020204" pitchFamily="34" charset="0"/>
              </a:rPr>
              <a:t>The 3 levels or layers of database or DBMS architecture which are External, conceptual or logical and physical or internal levels or layers.</a:t>
            </a:r>
          </a:p>
          <a:p>
            <a:pPr algn="l" fontAlgn="base">
              <a:buFont typeface="Wingdings" panose="05000000000000000000" pitchFamily="2" charset="2"/>
              <a:buChar char="Ø"/>
            </a:pPr>
            <a:endParaRPr lang="en-US" b="0" i="0" dirty="0">
              <a:solidFill>
                <a:schemeClr val="accent1">
                  <a:lumMod val="75000"/>
                </a:schemeClr>
              </a:solidFill>
              <a:effectLst/>
              <a:latin typeface="Open Sans" panose="020B0606030504020204" pitchFamily="34" charset="0"/>
            </a:endParaRPr>
          </a:p>
          <a:p>
            <a:pPr algn="l" fontAlgn="base">
              <a:buFont typeface="Wingdings" panose="05000000000000000000" pitchFamily="2" charset="2"/>
              <a:buChar char="Ø"/>
            </a:pPr>
            <a:r>
              <a:rPr lang="en-US" b="0" i="0" dirty="0">
                <a:solidFill>
                  <a:schemeClr val="accent1">
                    <a:lumMod val="75000"/>
                  </a:schemeClr>
                </a:solidFill>
                <a:effectLst/>
                <a:latin typeface="Open Sans" panose="020B0606030504020204" pitchFamily="34" charset="0"/>
              </a:rPr>
              <a:t>Each Level  has  a </a:t>
            </a:r>
            <a:r>
              <a:rPr lang="en-US" b="1" i="0" dirty="0">
                <a:solidFill>
                  <a:schemeClr val="accent1">
                    <a:lumMod val="75000"/>
                  </a:schemeClr>
                </a:solidFill>
                <a:effectLst/>
                <a:latin typeface="Open Sans" panose="020B0606030504020204" pitchFamily="34" charset="0"/>
                <a:sym typeface="Wingdings" panose="05000000000000000000" pitchFamily="2" charset="2"/>
              </a:rPr>
              <a:t>schema and data abstraction </a:t>
            </a:r>
            <a:endParaRPr lang="en-US" b="1" i="0" dirty="0">
              <a:solidFill>
                <a:schemeClr val="accent1">
                  <a:lumMod val="75000"/>
                </a:schemeClr>
              </a:solidFill>
              <a:effectLst/>
              <a:latin typeface="Open Sans" panose="020B0606030504020204" pitchFamily="34" charset="0"/>
            </a:endParaRPr>
          </a:p>
          <a:p>
            <a:pPr algn="l" fontAlgn="base">
              <a:buFont typeface="Wingdings" panose="05000000000000000000" pitchFamily="2" charset="2"/>
              <a:buChar char="Ø"/>
            </a:pPr>
            <a:r>
              <a:rPr lang="en-US" b="0" i="0" dirty="0">
                <a:solidFill>
                  <a:schemeClr val="accent1">
                    <a:lumMod val="75000"/>
                  </a:schemeClr>
                </a:solidFill>
                <a:effectLst/>
                <a:latin typeface="Open Sans" panose="020B0606030504020204" pitchFamily="34" charset="0"/>
              </a:rPr>
              <a:t>There is a schema at each levels or layers of the Database architecture while there is a abstraction at each levels or layers as well.</a:t>
            </a:r>
          </a:p>
          <a:p>
            <a:pPr algn="l" fontAlgn="base">
              <a:buFont typeface="Wingdings" panose="05000000000000000000" pitchFamily="2" charset="2"/>
              <a:buChar char="Ø"/>
            </a:pPr>
            <a:r>
              <a:rPr lang="en-US" b="0" i="0" dirty="0">
                <a:solidFill>
                  <a:schemeClr val="accent1">
                    <a:lumMod val="75000"/>
                  </a:schemeClr>
                </a:solidFill>
                <a:effectLst/>
                <a:latin typeface="Open Sans" panose="020B0606030504020204" pitchFamily="34" charset="0"/>
              </a:rPr>
              <a:t> These abstractions are called external, conceptual and physical level abstractions respectively. </a:t>
            </a:r>
          </a:p>
          <a:p>
            <a:pPr algn="l" fontAlgn="base">
              <a:buFont typeface="Wingdings" panose="05000000000000000000" pitchFamily="2" charset="2"/>
              <a:buChar char="Ø"/>
            </a:pPr>
            <a:r>
              <a:rPr lang="en-US" b="0" i="0" dirty="0">
                <a:solidFill>
                  <a:schemeClr val="accent1">
                    <a:lumMod val="75000"/>
                  </a:schemeClr>
                </a:solidFill>
                <a:effectLst/>
                <a:latin typeface="Open Sans" panose="020B0606030504020204" pitchFamily="34" charset="0"/>
              </a:rPr>
              <a:t>These abstractions are needed to view data while the schema at each level describe data at some layer of visualization of the database.</a:t>
            </a:r>
          </a:p>
          <a:p>
            <a:endParaRPr lang="en-US" dirty="0"/>
          </a:p>
        </p:txBody>
      </p:sp>
      <p:sp>
        <p:nvSpPr>
          <p:cNvPr id="3" name="Content Placeholder 2">
            <a:extLst>
              <a:ext uri="{FF2B5EF4-FFF2-40B4-BE49-F238E27FC236}">
                <a16:creationId xmlns:a16="http://schemas.microsoft.com/office/drawing/2014/main" xmlns="" id="{E99291FD-AEEC-4316-9BC1-4FF5030E0E97}"/>
              </a:ext>
            </a:extLst>
          </p:cNvPr>
          <p:cNvSpPr>
            <a:spLocks noGrp="1"/>
          </p:cNvSpPr>
          <p:nvPr>
            <p:ph sz="quarter" idx="10"/>
          </p:nvPr>
        </p:nvSpPr>
        <p:spPr>
          <a:xfrm>
            <a:off x="0" y="266699"/>
            <a:ext cx="9547497" cy="1143000"/>
          </a:xfrm>
        </p:spPr>
        <p:txBody>
          <a:bodyPr>
            <a:normAutofit/>
          </a:bodyPr>
          <a:lstStyle/>
          <a:p>
            <a:endParaRPr lang="en-US" sz="3200" b="1" i="0" dirty="0">
              <a:solidFill>
                <a:srgbClr val="444444"/>
              </a:solidFill>
              <a:effectLst/>
              <a:latin typeface="Open Sans" panose="020B0606030504020204" pitchFamily="34" charset="0"/>
            </a:endParaRPr>
          </a:p>
          <a:p>
            <a:r>
              <a:rPr lang="en-US" sz="3200" dirty="0">
                <a:solidFill>
                  <a:srgbClr val="444444"/>
                </a:solidFill>
                <a:latin typeface="Open Sans" panose="020B0606030504020204" pitchFamily="34" charset="0"/>
              </a:rPr>
              <a:t> T</a:t>
            </a:r>
            <a:r>
              <a:rPr lang="en-US" sz="3200" b="1" i="0" dirty="0">
                <a:solidFill>
                  <a:srgbClr val="444444"/>
                </a:solidFill>
                <a:effectLst/>
                <a:latin typeface="Open Sans" panose="020B0606030504020204" pitchFamily="34" charset="0"/>
              </a:rPr>
              <a:t>hree schema architecture</a:t>
            </a:r>
            <a:endParaRPr lang="en-US" sz="3200" b="0" i="0" dirty="0">
              <a:solidFill>
                <a:srgbClr val="444444"/>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xmlns="" val="3193317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4AAB3AF-C7C6-4401-821A-6DAF8C9FCC25}"/>
              </a:ext>
            </a:extLst>
          </p:cNvPr>
          <p:cNvSpPr>
            <a:spLocks noGrp="1"/>
          </p:cNvSpPr>
          <p:nvPr>
            <p:ph idx="1"/>
          </p:nvPr>
        </p:nvSpPr>
        <p:spPr/>
        <p:txBody>
          <a:bodyPr>
            <a:normAutofit lnSpcReduction="10000"/>
          </a:bodyPr>
          <a:lstStyle/>
          <a:p>
            <a:pPr>
              <a:buFont typeface="Wingdings" panose="05000000000000000000" pitchFamily="2" charset="2"/>
              <a:buChar char="Ø"/>
            </a:pPr>
            <a:r>
              <a:rPr lang="en-IN" b="1" dirty="0">
                <a:solidFill>
                  <a:srgbClr val="00B050"/>
                </a:solidFill>
              </a:rPr>
              <a:t>External schemas</a:t>
            </a:r>
            <a:r>
              <a:rPr lang="en-IN" dirty="0">
                <a:solidFill>
                  <a:srgbClr val="00B050"/>
                </a:solidFill>
              </a:rPr>
              <a:t>, which usually are also in terms of the data model of the DBMS, allow data access to be customized (and authorized) at the level of individual users or groups of users. </a:t>
            </a:r>
          </a:p>
          <a:p>
            <a:pPr>
              <a:buFont typeface="Wingdings" panose="05000000000000000000" pitchFamily="2" charset="2"/>
              <a:buChar char="Ø"/>
            </a:pPr>
            <a:endParaRPr lang="en-IN" dirty="0">
              <a:solidFill>
                <a:srgbClr val="00B050"/>
              </a:solidFill>
            </a:endParaRPr>
          </a:p>
          <a:p>
            <a:pPr>
              <a:buFont typeface="Wingdings" panose="05000000000000000000" pitchFamily="2" charset="2"/>
              <a:buChar char="Ø"/>
            </a:pPr>
            <a:r>
              <a:rPr lang="en-IN" dirty="0">
                <a:solidFill>
                  <a:srgbClr val="00B050"/>
                </a:solidFill>
              </a:rPr>
              <a:t>Any given database has exactly one conceptual schema and one physical schema because it has just one set of stored relations, but it may have several external schemas, each tailored to a particular group of users. </a:t>
            </a:r>
          </a:p>
          <a:p>
            <a:pPr>
              <a:buFont typeface="Wingdings" panose="05000000000000000000" pitchFamily="2" charset="2"/>
              <a:buChar char="Ø"/>
            </a:pPr>
            <a:endParaRPr lang="en-IN" dirty="0">
              <a:solidFill>
                <a:srgbClr val="00B050"/>
              </a:solidFill>
            </a:endParaRPr>
          </a:p>
          <a:p>
            <a:pPr>
              <a:buFont typeface="Wingdings" panose="05000000000000000000" pitchFamily="2" charset="2"/>
              <a:buChar char="Ø"/>
            </a:pPr>
            <a:r>
              <a:rPr lang="en-IN" dirty="0">
                <a:solidFill>
                  <a:srgbClr val="00B050"/>
                </a:solidFill>
              </a:rPr>
              <a:t>Each external schema consists of a collection of one or more </a:t>
            </a:r>
            <a:r>
              <a:rPr lang="en-IN" b="1" dirty="0">
                <a:solidFill>
                  <a:srgbClr val="00B050"/>
                </a:solidFill>
              </a:rPr>
              <a:t>views </a:t>
            </a:r>
            <a:r>
              <a:rPr lang="en-IN" dirty="0">
                <a:solidFill>
                  <a:srgbClr val="00B050"/>
                </a:solidFill>
              </a:rPr>
              <a:t>and relations from the conceptual schema.</a:t>
            </a:r>
          </a:p>
          <a:p>
            <a:pPr marL="0" indent="0"/>
            <a:endParaRPr lang="en-IN" dirty="0">
              <a:solidFill>
                <a:srgbClr val="00B050"/>
              </a:solidFill>
            </a:endParaRPr>
          </a:p>
          <a:p>
            <a:pPr marL="0" indent="0"/>
            <a:r>
              <a:rPr lang="en-IN" dirty="0">
                <a:solidFill>
                  <a:srgbClr val="0070C0"/>
                </a:solidFill>
              </a:rPr>
              <a:t>    SQL queries we place at this level</a:t>
            </a:r>
          </a:p>
        </p:txBody>
      </p:sp>
      <p:sp>
        <p:nvSpPr>
          <p:cNvPr id="3" name="Content Placeholder 2">
            <a:extLst>
              <a:ext uri="{FF2B5EF4-FFF2-40B4-BE49-F238E27FC236}">
                <a16:creationId xmlns:a16="http://schemas.microsoft.com/office/drawing/2014/main" xmlns="" id="{06B2CE08-1540-4DDF-8F10-8A98696A1437}"/>
              </a:ext>
            </a:extLst>
          </p:cNvPr>
          <p:cNvSpPr>
            <a:spLocks noGrp="1"/>
          </p:cNvSpPr>
          <p:nvPr>
            <p:ph sz="quarter" idx="10"/>
          </p:nvPr>
        </p:nvSpPr>
        <p:spPr/>
        <p:txBody>
          <a:bodyPr/>
          <a:lstStyle/>
          <a:p>
            <a:r>
              <a:rPr lang="en-IN" dirty="0">
                <a:solidFill>
                  <a:srgbClr val="7030A0"/>
                </a:solidFill>
              </a:rPr>
              <a:t>External Schema</a:t>
            </a:r>
          </a:p>
        </p:txBody>
      </p:sp>
    </p:spTree>
    <p:extLst>
      <p:ext uri="{BB962C8B-B14F-4D97-AF65-F5344CB8AC3E}">
        <p14:creationId xmlns:p14="http://schemas.microsoft.com/office/powerpoint/2010/main" xmlns="" val="3907674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55A7B88-31B2-40FD-BDB2-FA7A0508DD4A}"/>
              </a:ext>
            </a:extLst>
          </p:cNvPr>
          <p:cNvSpPr>
            <a:spLocks noGrp="1"/>
          </p:cNvSpPr>
          <p:nvPr>
            <p:ph idx="1"/>
          </p:nvPr>
        </p:nvSpPr>
        <p:spPr>
          <a:xfrm>
            <a:off x="609600" y="1412240"/>
            <a:ext cx="10972800" cy="4525963"/>
          </a:xfrm>
        </p:spPr>
        <p:txBody>
          <a:bodyPr>
            <a:normAutofit fontScale="92500" lnSpcReduction="10000"/>
          </a:bodyPr>
          <a:lstStyle/>
          <a:p>
            <a:r>
              <a:rPr lang="en-IN" b="1" dirty="0">
                <a:solidFill>
                  <a:srgbClr val="C00000"/>
                </a:solidFill>
              </a:rPr>
              <a:t>conceptual schema </a:t>
            </a:r>
            <a:r>
              <a:rPr lang="en-IN" dirty="0">
                <a:solidFill>
                  <a:srgbClr val="00B050"/>
                </a:solidFill>
              </a:rPr>
              <a:t>(sometimes called the </a:t>
            </a:r>
            <a:r>
              <a:rPr lang="en-IN" dirty="0">
                <a:solidFill>
                  <a:srgbClr val="C00000"/>
                </a:solidFill>
              </a:rPr>
              <a:t>logical schema</a:t>
            </a:r>
            <a:r>
              <a:rPr lang="en-IN" dirty="0">
                <a:solidFill>
                  <a:srgbClr val="00B050"/>
                </a:solidFill>
              </a:rPr>
              <a:t>) describes the stored data in terms of the data model of the DBMS.</a:t>
            </a:r>
          </a:p>
          <a:p>
            <a:r>
              <a:rPr lang="en-IN" dirty="0">
                <a:solidFill>
                  <a:srgbClr val="00B050"/>
                </a:solidFill>
              </a:rPr>
              <a:t>In a relational DBMS, the conceptual schema describes all relations that are stored in the database.</a:t>
            </a:r>
          </a:p>
          <a:p>
            <a:r>
              <a:rPr lang="en-IN" dirty="0">
                <a:solidFill>
                  <a:srgbClr val="7030A0"/>
                </a:solidFill>
                <a:highlight>
                  <a:srgbClr val="FFFF00"/>
                </a:highlight>
              </a:rPr>
              <a:t>Faculty(</a:t>
            </a:r>
            <a:r>
              <a:rPr lang="en-IN" i="1" dirty="0">
                <a:solidFill>
                  <a:srgbClr val="7030A0"/>
                </a:solidFill>
                <a:highlight>
                  <a:srgbClr val="FFFF00"/>
                </a:highlight>
              </a:rPr>
              <a:t>d: </a:t>
            </a:r>
            <a:r>
              <a:rPr lang="en-IN" dirty="0">
                <a:solidFill>
                  <a:srgbClr val="7030A0"/>
                </a:solidFill>
                <a:highlight>
                  <a:srgbClr val="FFFF00"/>
                </a:highlight>
              </a:rPr>
              <a:t>string, </a:t>
            </a:r>
            <a:r>
              <a:rPr lang="en-IN" i="1" dirty="0" err="1">
                <a:solidFill>
                  <a:srgbClr val="7030A0"/>
                </a:solidFill>
                <a:highlight>
                  <a:srgbClr val="FFFF00"/>
                </a:highlight>
              </a:rPr>
              <a:t>fname</a:t>
            </a:r>
            <a:r>
              <a:rPr lang="en-IN" i="1" dirty="0">
                <a:solidFill>
                  <a:srgbClr val="7030A0"/>
                </a:solidFill>
                <a:highlight>
                  <a:srgbClr val="FFFF00"/>
                </a:highlight>
              </a:rPr>
              <a:t>: </a:t>
            </a:r>
            <a:r>
              <a:rPr lang="en-IN" dirty="0">
                <a:solidFill>
                  <a:srgbClr val="7030A0"/>
                </a:solidFill>
                <a:highlight>
                  <a:srgbClr val="FFFF00"/>
                </a:highlight>
              </a:rPr>
              <a:t>string, </a:t>
            </a:r>
            <a:r>
              <a:rPr lang="en-IN" i="1" dirty="0" err="1">
                <a:solidFill>
                  <a:srgbClr val="7030A0"/>
                </a:solidFill>
                <a:highlight>
                  <a:srgbClr val="FFFF00"/>
                </a:highlight>
              </a:rPr>
              <a:t>sal</a:t>
            </a:r>
            <a:r>
              <a:rPr lang="en-IN" i="1" dirty="0">
                <a:solidFill>
                  <a:srgbClr val="7030A0"/>
                </a:solidFill>
                <a:highlight>
                  <a:srgbClr val="FFFF00"/>
                </a:highlight>
              </a:rPr>
              <a:t>: </a:t>
            </a:r>
            <a:r>
              <a:rPr lang="en-IN" dirty="0">
                <a:solidFill>
                  <a:srgbClr val="7030A0"/>
                </a:solidFill>
                <a:highlight>
                  <a:srgbClr val="FFFF00"/>
                </a:highlight>
              </a:rPr>
              <a:t>real)</a:t>
            </a:r>
          </a:p>
          <a:p>
            <a:r>
              <a:rPr lang="en-IN" dirty="0">
                <a:solidFill>
                  <a:srgbClr val="7030A0"/>
                </a:solidFill>
                <a:highlight>
                  <a:srgbClr val="FFFF00"/>
                </a:highlight>
              </a:rPr>
              <a:t>Courses(</a:t>
            </a:r>
            <a:r>
              <a:rPr lang="en-IN" i="1" dirty="0">
                <a:solidFill>
                  <a:srgbClr val="7030A0"/>
                </a:solidFill>
                <a:highlight>
                  <a:srgbClr val="FFFF00"/>
                </a:highlight>
              </a:rPr>
              <a:t>cid: </a:t>
            </a:r>
            <a:r>
              <a:rPr lang="en-IN" dirty="0">
                <a:solidFill>
                  <a:srgbClr val="7030A0"/>
                </a:solidFill>
                <a:highlight>
                  <a:srgbClr val="FFFF00"/>
                </a:highlight>
              </a:rPr>
              <a:t>string, </a:t>
            </a:r>
            <a:r>
              <a:rPr lang="en-IN" i="1" dirty="0" err="1">
                <a:solidFill>
                  <a:srgbClr val="7030A0"/>
                </a:solidFill>
                <a:highlight>
                  <a:srgbClr val="FFFF00"/>
                </a:highlight>
              </a:rPr>
              <a:t>cname</a:t>
            </a:r>
            <a:r>
              <a:rPr lang="en-IN" i="1" dirty="0">
                <a:solidFill>
                  <a:srgbClr val="7030A0"/>
                </a:solidFill>
                <a:highlight>
                  <a:srgbClr val="FFFF00"/>
                </a:highlight>
              </a:rPr>
              <a:t>: </a:t>
            </a:r>
            <a:r>
              <a:rPr lang="en-IN" dirty="0">
                <a:solidFill>
                  <a:srgbClr val="7030A0"/>
                </a:solidFill>
                <a:highlight>
                  <a:srgbClr val="FFFF00"/>
                </a:highlight>
              </a:rPr>
              <a:t>string, </a:t>
            </a:r>
            <a:r>
              <a:rPr lang="en-IN" i="1" dirty="0">
                <a:solidFill>
                  <a:srgbClr val="7030A0"/>
                </a:solidFill>
                <a:highlight>
                  <a:srgbClr val="FFFF00"/>
                </a:highlight>
              </a:rPr>
              <a:t>credits: </a:t>
            </a:r>
            <a:r>
              <a:rPr lang="en-IN" dirty="0">
                <a:solidFill>
                  <a:srgbClr val="7030A0"/>
                </a:solidFill>
                <a:highlight>
                  <a:srgbClr val="FFFF00"/>
                </a:highlight>
              </a:rPr>
              <a:t>integer)</a:t>
            </a:r>
          </a:p>
          <a:p>
            <a:r>
              <a:rPr lang="en-IN" dirty="0">
                <a:solidFill>
                  <a:srgbClr val="7030A0"/>
                </a:solidFill>
                <a:highlight>
                  <a:srgbClr val="FFFF00"/>
                </a:highlight>
              </a:rPr>
              <a:t>Rooms(</a:t>
            </a:r>
            <a:r>
              <a:rPr lang="en-IN" i="1" dirty="0" err="1">
                <a:solidFill>
                  <a:srgbClr val="7030A0"/>
                </a:solidFill>
                <a:highlight>
                  <a:srgbClr val="FFFF00"/>
                </a:highlight>
              </a:rPr>
              <a:t>rno</a:t>
            </a:r>
            <a:r>
              <a:rPr lang="en-IN" i="1" dirty="0">
                <a:solidFill>
                  <a:srgbClr val="7030A0"/>
                </a:solidFill>
                <a:highlight>
                  <a:srgbClr val="FFFF00"/>
                </a:highlight>
              </a:rPr>
              <a:t>: </a:t>
            </a:r>
            <a:r>
              <a:rPr lang="en-IN" dirty="0">
                <a:solidFill>
                  <a:srgbClr val="7030A0"/>
                </a:solidFill>
                <a:highlight>
                  <a:srgbClr val="FFFF00"/>
                </a:highlight>
              </a:rPr>
              <a:t>integer, </a:t>
            </a:r>
            <a:r>
              <a:rPr lang="en-IN" i="1" dirty="0">
                <a:solidFill>
                  <a:srgbClr val="7030A0"/>
                </a:solidFill>
                <a:highlight>
                  <a:srgbClr val="FFFF00"/>
                </a:highlight>
              </a:rPr>
              <a:t>address: </a:t>
            </a:r>
            <a:r>
              <a:rPr lang="en-IN" dirty="0">
                <a:solidFill>
                  <a:srgbClr val="7030A0"/>
                </a:solidFill>
                <a:highlight>
                  <a:srgbClr val="FFFF00"/>
                </a:highlight>
              </a:rPr>
              <a:t>string, </a:t>
            </a:r>
            <a:r>
              <a:rPr lang="en-IN" i="1" dirty="0">
                <a:solidFill>
                  <a:srgbClr val="7030A0"/>
                </a:solidFill>
                <a:highlight>
                  <a:srgbClr val="FFFF00"/>
                </a:highlight>
              </a:rPr>
              <a:t>capacity: </a:t>
            </a:r>
            <a:r>
              <a:rPr lang="en-IN" dirty="0">
                <a:solidFill>
                  <a:srgbClr val="7030A0"/>
                </a:solidFill>
                <a:highlight>
                  <a:srgbClr val="FFFF00"/>
                </a:highlight>
              </a:rPr>
              <a:t>integer)</a:t>
            </a:r>
          </a:p>
          <a:p>
            <a:r>
              <a:rPr lang="en-IN" dirty="0">
                <a:solidFill>
                  <a:srgbClr val="7030A0"/>
                </a:solidFill>
                <a:highlight>
                  <a:srgbClr val="FFFF00"/>
                </a:highlight>
              </a:rPr>
              <a:t>Enrolled(</a:t>
            </a:r>
            <a:r>
              <a:rPr lang="en-IN" i="1" dirty="0" err="1">
                <a:solidFill>
                  <a:srgbClr val="7030A0"/>
                </a:solidFill>
                <a:highlight>
                  <a:srgbClr val="FFFF00"/>
                </a:highlight>
              </a:rPr>
              <a:t>sid</a:t>
            </a:r>
            <a:r>
              <a:rPr lang="en-IN" i="1" dirty="0">
                <a:solidFill>
                  <a:srgbClr val="7030A0"/>
                </a:solidFill>
                <a:highlight>
                  <a:srgbClr val="FFFF00"/>
                </a:highlight>
              </a:rPr>
              <a:t>: </a:t>
            </a:r>
            <a:r>
              <a:rPr lang="en-IN" dirty="0">
                <a:solidFill>
                  <a:srgbClr val="7030A0"/>
                </a:solidFill>
                <a:highlight>
                  <a:srgbClr val="FFFF00"/>
                </a:highlight>
              </a:rPr>
              <a:t>string, </a:t>
            </a:r>
            <a:r>
              <a:rPr lang="en-IN" i="1" dirty="0">
                <a:solidFill>
                  <a:srgbClr val="7030A0"/>
                </a:solidFill>
                <a:highlight>
                  <a:srgbClr val="FFFF00"/>
                </a:highlight>
              </a:rPr>
              <a:t>cid: </a:t>
            </a:r>
            <a:r>
              <a:rPr lang="en-IN" dirty="0">
                <a:solidFill>
                  <a:srgbClr val="7030A0"/>
                </a:solidFill>
                <a:highlight>
                  <a:srgbClr val="FFFF00"/>
                </a:highlight>
              </a:rPr>
              <a:t>string, </a:t>
            </a:r>
            <a:r>
              <a:rPr lang="en-IN" i="1" dirty="0">
                <a:solidFill>
                  <a:srgbClr val="7030A0"/>
                </a:solidFill>
                <a:highlight>
                  <a:srgbClr val="FFFF00"/>
                </a:highlight>
              </a:rPr>
              <a:t>grade: </a:t>
            </a:r>
            <a:r>
              <a:rPr lang="en-IN" dirty="0">
                <a:solidFill>
                  <a:srgbClr val="7030A0"/>
                </a:solidFill>
                <a:highlight>
                  <a:srgbClr val="FFFF00"/>
                </a:highlight>
              </a:rPr>
              <a:t>string)</a:t>
            </a:r>
          </a:p>
          <a:p>
            <a:r>
              <a:rPr lang="en-IN" dirty="0">
                <a:solidFill>
                  <a:srgbClr val="7030A0"/>
                </a:solidFill>
                <a:highlight>
                  <a:srgbClr val="FFFF00"/>
                </a:highlight>
              </a:rPr>
              <a:t>Teaches(</a:t>
            </a:r>
            <a:r>
              <a:rPr lang="en-IN" i="1" dirty="0">
                <a:solidFill>
                  <a:srgbClr val="7030A0"/>
                </a:solidFill>
                <a:highlight>
                  <a:srgbClr val="FFFF00"/>
                </a:highlight>
              </a:rPr>
              <a:t>d: </a:t>
            </a:r>
            <a:r>
              <a:rPr lang="en-IN" dirty="0">
                <a:solidFill>
                  <a:srgbClr val="7030A0"/>
                </a:solidFill>
                <a:highlight>
                  <a:srgbClr val="FFFF00"/>
                </a:highlight>
              </a:rPr>
              <a:t>string, </a:t>
            </a:r>
            <a:r>
              <a:rPr lang="en-IN" i="1" dirty="0">
                <a:solidFill>
                  <a:srgbClr val="7030A0"/>
                </a:solidFill>
                <a:highlight>
                  <a:srgbClr val="FFFF00"/>
                </a:highlight>
              </a:rPr>
              <a:t>cid: </a:t>
            </a:r>
            <a:r>
              <a:rPr lang="en-IN" dirty="0">
                <a:solidFill>
                  <a:srgbClr val="7030A0"/>
                </a:solidFill>
                <a:highlight>
                  <a:srgbClr val="FFFF00"/>
                </a:highlight>
              </a:rPr>
              <a:t>string)</a:t>
            </a:r>
          </a:p>
          <a:p>
            <a:r>
              <a:rPr lang="en-IN" dirty="0">
                <a:solidFill>
                  <a:srgbClr val="7030A0"/>
                </a:solidFill>
                <a:highlight>
                  <a:srgbClr val="FFFF00"/>
                </a:highlight>
              </a:rPr>
              <a:t>Meets In(</a:t>
            </a:r>
            <a:r>
              <a:rPr lang="en-IN" i="1" dirty="0">
                <a:solidFill>
                  <a:srgbClr val="7030A0"/>
                </a:solidFill>
                <a:highlight>
                  <a:srgbClr val="FFFF00"/>
                </a:highlight>
              </a:rPr>
              <a:t>cid: </a:t>
            </a:r>
            <a:r>
              <a:rPr lang="en-IN" dirty="0">
                <a:solidFill>
                  <a:srgbClr val="7030A0"/>
                </a:solidFill>
                <a:highlight>
                  <a:srgbClr val="FFFF00"/>
                </a:highlight>
              </a:rPr>
              <a:t>string, </a:t>
            </a:r>
            <a:r>
              <a:rPr lang="en-IN" i="1" dirty="0" err="1">
                <a:solidFill>
                  <a:srgbClr val="7030A0"/>
                </a:solidFill>
                <a:highlight>
                  <a:srgbClr val="FFFF00"/>
                </a:highlight>
              </a:rPr>
              <a:t>rno</a:t>
            </a:r>
            <a:r>
              <a:rPr lang="en-IN" i="1" dirty="0">
                <a:solidFill>
                  <a:srgbClr val="7030A0"/>
                </a:solidFill>
                <a:highlight>
                  <a:srgbClr val="FFFF00"/>
                </a:highlight>
              </a:rPr>
              <a:t>: </a:t>
            </a:r>
            <a:r>
              <a:rPr lang="en-IN" dirty="0">
                <a:solidFill>
                  <a:srgbClr val="7030A0"/>
                </a:solidFill>
                <a:highlight>
                  <a:srgbClr val="FFFF00"/>
                </a:highlight>
              </a:rPr>
              <a:t>integer, </a:t>
            </a:r>
            <a:r>
              <a:rPr lang="en-IN" i="1" dirty="0">
                <a:solidFill>
                  <a:srgbClr val="7030A0"/>
                </a:solidFill>
                <a:highlight>
                  <a:srgbClr val="FFFF00"/>
                </a:highlight>
              </a:rPr>
              <a:t>time: </a:t>
            </a:r>
            <a:r>
              <a:rPr lang="en-IN" dirty="0">
                <a:solidFill>
                  <a:srgbClr val="7030A0"/>
                </a:solidFill>
                <a:highlight>
                  <a:srgbClr val="FFFF00"/>
                </a:highlight>
              </a:rPr>
              <a:t>string</a:t>
            </a:r>
          </a:p>
          <a:p>
            <a:endParaRPr lang="en-IN" dirty="0">
              <a:solidFill>
                <a:srgbClr val="7030A0"/>
              </a:solidFill>
              <a:highlight>
                <a:srgbClr val="C0C0C0"/>
              </a:highlight>
            </a:endParaRPr>
          </a:p>
          <a:p>
            <a:r>
              <a:rPr lang="en-IN" dirty="0">
                <a:solidFill>
                  <a:srgbClr val="C00000"/>
                </a:solidFill>
              </a:rPr>
              <a:t>Design of conceptual schemas is called  “Conceptual database design” </a:t>
            </a:r>
          </a:p>
        </p:txBody>
      </p:sp>
      <p:sp>
        <p:nvSpPr>
          <p:cNvPr id="3" name="Content Placeholder 2">
            <a:extLst>
              <a:ext uri="{FF2B5EF4-FFF2-40B4-BE49-F238E27FC236}">
                <a16:creationId xmlns:a16="http://schemas.microsoft.com/office/drawing/2014/main" xmlns="" id="{47B24E7A-A126-414F-8803-CC22E1ECAD56}"/>
              </a:ext>
            </a:extLst>
          </p:cNvPr>
          <p:cNvSpPr>
            <a:spLocks noGrp="1"/>
          </p:cNvSpPr>
          <p:nvPr>
            <p:ph sz="quarter" idx="10"/>
          </p:nvPr>
        </p:nvSpPr>
        <p:spPr/>
        <p:txBody>
          <a:bodyPr/>
          <a:lstStyle/>
          <a:p>
            <a:r>
              <a:rPr lang="en-IN" dirty="0">
                <a:solidFill>
                  <a:srgbClr val="7030A0"/>
                </a:solidFill>
              </a:rPr>
              <a:t>Conceptual Schema</a:t>
            </a:r>
          </a:p>
        </p:txBody>
      </p:sp>
    </p:spTree>
    <p:extLst>
      <p:ext uri="{BB962C8B-B14F-4D97-AF65-F5344CB8AC3E}">
        <p14:creationId xmlns:p14="http://schemas.microsoft.com/office/powerpoint/2010/main" xmlns="" val="4004801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D0C6197-56C5-4EED-812B-C290175FCC12}"/>
              </a:ext>
            </a:extLst>
          </p:cNvPr>
          <p:cNvSpPr>
            <a:spLocks noGrp="1"/>
          </p:cNvSpPr>
          <p:nvPr>
            <p:ph idx="1"/>
          </p:nvPr>
        </p:nvSpPr>
        <p:spPr/>
        <p:txBody>
          <a:bodyPr>
            <a:normAutofit/>
          </a:bodyPr>
          <a:lstStyle/>
          <a:p>
            <a:pPr>
              <a:buFont typeface="Wingdings" panose="05000000000000000000" pitchFamily="2" charset="2"/>
              <a:buChar char="Ø"/>
            </a:pPr>
            <a:r>
              <a:rPr lang="en-IN" dirty="0">
                <a:solidFill>
                  <a:srgbClr val="00B050"/>
                </a:solidFill>
              </a:rPr>
              <a:t>The physical schema </a:t>
            </a:r>
            <a:r>
              <a:rPr lang="en-IN" b="1" dirty="0">
                <a:solidFill>
                  <a:srgbClr val="C00000"/>
                </a:solidFill>
              </a:rPr>
              <a:t>species additional storage details.</a:t>
            </a:r>
            <a:r>
              <a:rPr lang="en-IN" dirty="0">
                <a:solidFill>
                  <a:srgbClr val="00B050"/>
                </a:solidFill>
              </a:rPr>
              <a:t> Essentially, the physical schema summarizes how the relations described in the conceptual schema are actually stored on secondary storage devices such as disks and tapes.</a:t>
            </a:r>
          </a:p>
          <a:p>
            <a:pPr>
              <a:buFont typeface="Wingdings" panose="05000000000000000000" pitchFamily="2" charset="2"/>
              <a:buChar char="Ø"/>
            </a:pPr>
            <a:r>
              <a:rPr lang="en-IN" dirty="0">
                <a:solidFill>
                  <a:srgbClr val="00B050"/>
                </a:solidFill>
              </a:rPr>
              <a:t>We must decide what </a:t>
            </a:r>
            <a:r>
              <a:rPr lang="en-IN" b="1" dirty="0">
                <a:solidFill>
                  <a:srgbClr val="C00000"/>
                </a:solidFill>
              </a:rPr>
              <a:t>file organizations </a:t>
            </a:r>
            <a:r>
              <a:rPr lang="en-IN" dirty="0">
                <a:solidFill>
                  <a:srgbClr val="00B050"/>
                </a:solidFill>
              </a:rPr>
              <a:t>to use to store the relations, and </a:t>
            </a:r>
            <a:r>
              <a:rPr lang="en-IN" dirty="0">
                <a:solidFill>
                  <a:srgbClr val="00B050"/>
                </a:solidFill>
                <a:highlight>
                  <a:srgbClr val="FFFF00"/>
                </a:highlight>
              </a:rPr>
              <a:t>create auxiliary data structures called indexes </a:t>
            </a:r>
            <a:r>
              <a:rPr lang="en-IN" dirty="0">
                <a:solidFill>
                  <a:srgbClr val="00B050"/>
                </a:solidFill>
              </a:rPr>
              <a:t>to speed up data retrieval operations.</a:t>
            </a:r>
          </a:p>
          <a:p>
            <a:pPr marL="0" indent="0"/>
            <a:r>
              <a:rPr lang="en-IN" dirty="0">
                <a:solidFill>
                  <a:srgbClr val="00B050"/>
                </a:solidFill>
              </a:rPr>
              <a:t>    indexes could be by hashing or trees</a:t>
            </a:r>
          </a:p>
          <a:p>
            <a:pPr>
              <a:buFont typeface="Wingdings" panose="05000000000000000000" pitchFamily="2" charset="2"/>
              <a:buChar char="Ø"/>
            </a:pPr>
            <a:r>
              <a:rPr lang="en-IN" dirty="0">
                <a:solidFill>
                  <a:srgbClr val="00B050"/>
                </a:solidFill>
              </a:rPr>
              <a:t>Decisions about the physical schema are based on an understanding of how the data is typically accessed. The process of arriving at a good physical schema is called </a:t>
            </a:r>
            <a:r>
              <a:rPr lang="en-IN" b="1" dirty="0">
                <a:solidFill>
                  <a:srgbClr val="C00000"/>
                </a:solidFill>
              </a:rPr>
              <a:t>physical database design</a:t>
            </a:r>
            <a:r>
              <a:rPr lang="en-IN" dirty="0">
                <a:solidFill>
                  <a:srgbClr val="00B050"/>
                </a:solidFill>
              </a:rPr>
              <a:t>..</a:t>
            </a:r>
          </a:p>
        </p:txBody>
      </p:sp>
      <p:sp>
        <p:nvSpPr>
          <p:cNvPr id="3" name="Content Placeholder 2">
            <a:extLst>
              <a:ext uri="{FF2B5EF4-FFF2-40B4-BE49-F238E27FC236}">
                <a16:creationId xmlns:a16="http://schemas.microsoft.com/office/drawing/2014/main" xmlns="" id="{1601AC82-6763-42E9-BB46-32F9F720B199}"/>
              </a:ext>
            </a:extLst>
          </p:cNvPr>
          <p:cNvSpPr>
            <a:spLocks noGrp="1"/>
          </p:cNvSpPr>
          <p:nvPr>
            <p:ph sz="quarter" idx="10"/>
          </p:nvPr>
        </p:nvSpPr>
        <p:spPr/>
        <p:txBody>
          <a:bodyPr/>
          <a:lstStyle/>
          <a:p>
            <a:r>
              <a:rPr lang="en-IN" dirty="0">
                <a:solidFill>
                  <a:srgbClr val="7030A0"/>
                </a:solidFill>
              </a:rPr>
              <a:t>Physical Schema</a:t>
            </a:r>
          </a:p>
        </p:txBody>
      </p:sp>
    </p:spTree>
    <p:extLst>
      <p:ext uri="{BB962C8B-B14F-4D97-AF65-F5344CB8AC3E}">
        <p14:creationId xmlns:p14="http://schemas.microsoft.com/office/powerpoint/2010/main" xmlns="" val="4239846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D8E1125-D7CC-4F94-B387-E9F2B742DFB6}"/>
              </a:ext>
            </a:extLst>
          </p:cNvPr>
          <p:cNvSpPr>
            <a:spLocks noGrp="1"/>
          </p:cNvSpPr>
          <p:nvPr>
            <p:ph sz="quarter" idx="10"/>
          </p:nvPr>
        </p:nvSpPr>
        <p:spPr/>
        <p:txBody>
          <a:bodyPr/>
          <a:lstStyle/>
          <a:p>
            <a:r>
              <a:rPr lang="en-IN" dirty="0">
                <a:solidFill>
                  <a:srgbClr val="7030A0"/>
                </a:solidFill>
              </a:rPr>
              <a:t>Example 1 :  3-level schema</a:t>
            </a:r>
            <a:endParaRPr lang="en-US" dirty="0">
              <a:solidFill>
                <a:srgbClr val="7030A0"/>
              </a:solidFill>
            </a:endParaRPr>
          </a:p>
          <a:p>
            <a:r>
              <a:rPr lang="en-US" dirty="0"/>
              <a:t>University </a:t>
            </a:r>
            <a:r>
              <a:rPr lang="en-US" dirty="0" err="1"/>
              <a:t>db</a:t>
            </a:r>
            <a:endParaRPr lang="en-US" dirty="0"/>
          </a:p>
        </p:txBody>
      </p:sp>
      <p:pic>
        <p:nvPicPr>
          <p:cNvPr id="5" name="Picture 4">
            <a:extLst>
              <a:ext uri="{FF2B5EF4-FFF2-40B4-BE49-F238E27FC236}">
                <a16:creationId xmlns:a16="http://schemas.microsoft.com/office/drawing/2014/main" xmlns="" id="{DF8257BB-C703-455D-8C55-E96A196E2382}"/>
              </a:ext>
            </a:extLst>
          </p:cNvPr>
          <p:cNvPicPr>
            <a:picLocks noChangeAspect="1"/>
          </p:cNvPicPr>
          <p:nvPr/>
        </p:nvPicPr>
        <p:blipFill>
          <a:blip r:embed="rId3"/>
          <a:stretch>
            <a:fillRect/>
          </a:stretch>
        </p:blipFill>
        <p:spPr>
          <a:xfrm>
            <a:off x="1171166" y="1386840"/>
            <a:ext cx="8184707" cy="5144589"/>
          </a:xfrm>
          <a:prstGeom prst="rect">
            <a:avLst/>
          </a:prstGeom>
        </p:spPr>
      </p:pic>
    </p:spTree>
    <p:extLst>
      <p:ext uri="{BB962C8B-B14F-4D97-AF65-F5344CB8AC3E}">
        <p14:creationId xmlns:p14="http://schemas.microsoft.com/office/powerpoint/2010/main" xmlns="" val="2729905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F8E0973-25AF-4853-B02D-C52EF8ED5085}"/>
              </a:ext>
            </a:extLst>
          </p:cNvPr>
          <p:cNvSpPr>
            <a:spLocks noGrp="1"/>
          </p:cNvSpPr>
          <p:nvPr>
            <p:ph sz="quarter" idx="10"/>
          </p:nvPr>
        </p:nvSpPr>
        <p:spPr/>
        <p:txBody>
          <a:bodyPr/>
          <a:lstStyle/>
          <a:p>
            <a:r>
              <a:rPr lang="en-IN" dirty="0">
                <a:solidFill>
                  <a:srgbClr val="7030A0"/>
                </a:solidFill>
              </a:rPr>
              <a:t>Example 2 :  3-level schema</a:t>
            </a:r>
            <a:endParaRPr lang="en-US" dirty="0">
              <a:solidFill>
                <a:srgbClr val="7030A0"/>
              </a:solidFill>
            </a:endParaRPr>
          </a:p>
          <a:p>
            <a:r>
              <a:rPr lang="en-US" dirty="0"/>
              <a:t>Company </a:t>
            </a:r>
            <a:r>
              <a:rPr lang="en-US" dirty="0" err="1"/>
              <a:t>db</a:t>
            </a:r>
            <a:endParaRPr lang="en-US" dirty="0"/>
          </a:p>
        </p:txBody>
      </p:sp>
      <p:pic>
        <p:nvPicPr>
          <p:cNvPr id="9" name="Content Placeholder 8">
            <a:extLst>
              <a:ext uri="{FF2B5EF4-FFF2-40B4-BE49-F238E27FC236}">
                <a16:creationId xmlns:a16="http://schemas.microsoft.com/office/drawing/2014/main" xmlns="" id="{C4DAA735-C86D-497F-B927-70ECC7436D54}"/>
              </a:ext>
            </a:extLst>
          </p:cNvPr>
          <p:cNvPicPr>
            <a:picLocks noGrp="1" noChangeAspect="1"/>
          </p:cNvPicPr>
          <p:nvPr>
            <p:ph idx="1"/>
          </p:nvPr>
        </p:nvPicPr>
        <p:blipFill>
          <a:blip r:embed="rId2"/>
          <a:stretch>
            <a:fillRect/>
          </a:stretch>
        </p:blipFill>
        <p:spPr>
          <a:xfrm>
            <a:off x="1026793" y="1397726"/>
            <a:ext cx="9002337" cy="5146765"/>
          </a:xfrm>
        </p:spPr>
      </p:pic>
    </p:spTree>
    <p:extLst>
      <p:ext uri="{BB962C8B-B14F-4D97-AF65-F5344CB8AC3E}">
        <p14:creationId xmlns:p14="http://schemas.microsoft.com/office/powerpoint/2010/main" xmlns="" val="1497377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AF76D2F-AC36-4B54-8239-D778C7D6BEC7}"/>
              </a:ext>
            </a:extLst>
          </p:cNvPr>
          <p:cNvSpPr>
            <a:spLocks noGrp="1"/>
          </p:cNvSpPr>
          <p:nvPr>
            <p:ph sz="quarter" idx="10"/>
          </p:nvPr>
        </p:nvSpPr>
        <p:spPr/>
        <p:txBody>
          <a:bodyPr/>
          <a:lstStyle/>
          <a:p>
            <a:r>
              <a:rPr lang="en-IN" dirty="0">
                <a:solidFill>
                  <a:srgbClr val="7030A0"/>
                </a:solidFill>
              </a:rPr>
              <a:t>Example 2 :  3-level schema</a:t>
            </a:r>
          </a:p>
          <a:p>
            <a:r>
              <a:rPr lang="en-IN" dirty="0">
                <a:solidFill>
                  <a:srgbClr val="7030A0"/>
                </a:solidFill>
              </a:rPr>
              <a:t>Company </a:t>
            </a:r>
            <a:r>
              <a:rPr lang="en-IN" dirty="0" err="1">
                <a:solidFill>
                  <a:srgbClr val="7030A0"/>
                </a:solidFill>
              </a:rPr>
              <a:t>db</a:t>
            </a:r>
            <a:endParaRPr lang="en-US" dirty="0">
              <a:solidFill>
                <a:srgbClr val="7030A0"/>
              </a:solidFill>
            </a:endParaRPr>
          </a:p>
        </p:txBody>
      </p:sp>
      <p:pic>
        <p:nvPicPr>
          <p:cNvPr id="6" name="Picture 5">
            <a:extLst>
              <a:ext uri="{FF2B5EF4-FFF2-40B4-BE49-F238E27FC236}">
                <a16:creationId xmlns:a16="http://schemas.microsoft.com/office/drawing/2014/main" xmlns="" id="{9E5D40F2-520E-4883-9B1F-F66D06585898}"/>
              </a:ext>
            </a:extLst>
          </p:cNvPr>
          <p:cNvPicPr>
            <a:picLocks noChangeAspect="1"/>
          </p:cNvPicPr>
          <p:nvPr/>
        </p:nvPicPr>
        <p:blipFill>
          <a:blip r:embed="rId3"/>
          <a:stretch>
            <a:fillRect/>
          </a:stretch>
        </p:blipFill>
        <p:spPr>
          <a:xfrm>
            <a:off x="104503" y="1326254"/>
            <a:ext cx="12192000" cy="5139860"/>
          </a:xfrm>
          <a:prstGeom prst="rect">
            <a:avLst/>
          </a:prstGeom>
        </p:spPr>
      </p:pic>
    </p:spTree>
    <p:extLst>
      <p:ext uri="{BB962C8B-B14F-4D97-AF65-F5344CB8AC3E}">
        <p14:creationId xmlns:p14="http://schemas.microsoft.com/office/powerpoint/2010/main" xmlns="" val="704447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B185439-EA34-4E4E-BBFB-0137C58D9CA6}"/>
              </a:ext>
            </a:extLst>
          </p:cNvPr>
          <p:cNvSpPr>
            <a:spLocks noGrp="1"/>
          </p:cNvSpPr>
          <p:nvPr>
            <p:ph sz="quarter" idx="10"/>
          </p:nvPr>
        </p:nvSpPr>
        <p:spPr/>
        <p:txBody>
          <a:bodyPr/>
          <a:lstStyle/>
          <a:p>
            <a:endParaRPr lang="en-US" dirty="0"/>
          </a:p>
        </p:txBody>
      </p:sp>
      <p:pic>
        <p:nvPicPr>
          <p:cNvPr id="2050" name="Picture 2" descr="Three Schema Architecture">
            <a:extLst>
              <a:ext uri="{FF2B5EF4-FFF2-40B4-BE49-F238E27FC236}">
                <a16:creationId xmlns:a16="http://schemas.microsoft.com/office/drawing/2014/main" xmlns="" id="{044C83BC-12DB-4723-BC4A-9972AD91C032}"/>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515291" y="1529573"/>
            <a:ext cx="6433276" cy="47606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76272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rgbClr val="8A266D"/>
                </a:solidFill>
              </a:rPr>
              <a:t> DDA course </a:t>
            </a:r>
            <a:r>
              <a:rPr lang="en-IN" dirty="0">
                <a:solidFill>
                  <a:schemeClr val="accent1">
                    <a:lumMod val="75000"/>
                  </a:schemeClr>
                </a:solidFill>
                <a:latin typeface="Arial Rounded MT Bold" panose="020F0704030504030204" pitchFamily="34" charset="0"/>
                <a:cs typeface="Calibri" panose="020F0502020204030204" pitchFamily="34" charset="0"/>
              </a:rPr>
              <a:t>:</a:t>
            </a:r>
            <a:r>
              <a:rPr lang="en-IN" sz="3600" dirty="0">
                <a:solidFill>
                  <a:schemeClr val="accent1">
                    <a:lumMod val="75000"/>
                  </a:schemeClr>
                </a:solidFill>
                <a:latin typeface="Abadi" panose="020B0604020104020204" pitchFamily="34" charset="0"/>
              </a:rPr>
              <a:t> Do’s and </a:t>
            </a:r>
            <a:r>
              <a:rPr lang="en-IN" sz="3600" dirty="0" err="1">
                <a:solidFill>
                  <a:schemeClr val="accent1">
                    <a:lumMod val="75000"/>
                  </a:schemeClr>
                </a:solidFill>
                <a:latin typeface="Abadi" panose="020B0604020104020204" pitchFamily="34" charset="0"/>
              </a:rPr>
              <a:t>Don’t’s</a:t>
            </a:r>
            <a:endParaRPr lang="en-US" dirty="0"/>
          </a:p>
        </p:txBody>
      </p:sp>
      <p:sp>
        <p:nvSpPr>
          <p:cNvPr id="5" name="Rectangle 4"/>
          <p:cNvSpPr/>
          <p:nvPr/>
        </p:nvSpPr>
        <p:spPr>
          <a:xfrm>
            <a:off x="524108" y="1404174"/>
            <a:ext cx="11296186" cy="3139321"/>
          </a:xfrm>
          <a:prstGeom prst="rect">
            <a:avLst/>
          </a:prstGeom>
        </p:spPr>
        <p:txBody>
          <a:bodyPr wrap="square">
            <a:spAutoFit/>
          </a:bodyPr>
          <a:lstStyle/>
          <a:p>
            <a:pPr marL="285750" indent="-285750">
              <a:buFont typeface="Wingdings" panose="05000000000000000000" pitchFamily="2" charset="2"/>
              <a:buChar char="q"/>
            </a:pPr>
            <a:r>
              <a:rPr lang="en-IN" sz="1600" dirty="0">
                <a:solidFill>
                  <a:schemeClr val="accent1">
                    <a:lumMod val="75000"/>
                  </a:schemeClr>
                </a:solidFill>
                <a:latin typeface="Abadi" panose="020B0604020104020204" pitchFamily="34" charset="0"/>
              </a:rPr>
              <a:t>  </a:t>
            </a:r>
            <a:r>
              <a:rPr lang="en-IN" dirty="0">
                <a:solidFill>
                  <a:schemeClr val="accent1">
                    <a:lumMod val="75000"/>
                  </a:schemeClr>
                </a:solidFill>
                <a:latin typeface="Abadi" panose="020B0604020104020204" pitchFamily="34" charset="0"/>
              </a:rPr>
              <a:t>Watch the RL in </a:t>
            </a:r>
            <a:r>
              <a:rPr lang="en-IN" dirty="0">
                <a:solidFill>
                  <a:srgbClr val="C00000"/>
                </a:solidFill>
                <a:latin typeface="Abadi" panose="020B0604020104020204" pitchFamily="34" charset="0"/>
              </a:rPr>
              <a:t>Taxila or LMS portal</a:t>
            </a:r>
            <a:r>
              <a:rPr lang="en-IN" dirty="0">
                <a:solidFill>
                  <a:schemeClr val="accent1">
                    <a:lumMod val="75000"/>
                  </a:schemeClr>
                </a:solidFill>
                <a:latin typeface="Abadi" panose="020B0604020104020204" pitchFamily="34" charset="0"/>
              </a:rPr>
              <a:t> before coming to the class (details of session topic and its RL in the course handout)</a:t>
            </a:r>
          </a:p>
          <a:p>
            <a:pPr marL="285750" indent="-285750">
              <a:buFont typeface="Wingdings" panose="05000000000000000000" pitchFamily="2" charset="2"/>
              <a:buChar char="q"/>
            </a:pPr>
            <a:r>
              <a:rPr lang="en-IN" dirty="0">
                <a:solidFill>
                  <a:schemeClr val="accent1">
                    <a:lumMod val="75000"/>
                  </a:schemeClr>
                </a:solidFill>
                <a:latin typeface="Abadi" panose="020B0604020104020204" pitchFamily="34" charset="0"/>
              </a:rPr>
              <a:t>  During contact sessions solving problems related to that chapter or topic will be done.</a:t>
            </a:r>
          </a:p>
          <a:p>
            <a:pPr marL="342900" indent="-342900">
              <a:buFont typeface="Wingdings" panose="05000000000000000000" pitchFamily="2" charset="2"/>
              <a:buChar char="q"/>
            </a:pPr>
            <a:r>
              <a:rPr lang="en-IN" dirty="0">
                <a:solidFill>
                  <a:schemeClr val="accent1">
                    <a:lumMod val="75000"/>
                  </a:schemeClr>
                </a:solidFill>
                <a:latin typeface="Abadi" panose="020B0604020104020204" pitchFamily="34" charset="0"/>
              </a:rPr>
              <a:t> You will have to practise problems given at the end of the chapter </a:t>
            </a:r>
          </a:p>
          <a:p>
            <a:pPr marL="342900" indent="-342900">
              <a:buFont typeface="Wingdings" panose="05000000000000000000" pitchFamily="2" charset="2"/>
              <a:buChar char="q"/>
            </a:pPr>
            <a:r>
              <a:rPr lang="en-IN" dirty="0">
                <a:solidFill>
                  <a:schemeClr val="accent1">
                    <a:lumMod val="75000"/>
                  </a:schemeClr>
                </a:solidFill>
                <a:highlight>
                  <a:srgbClr val="FFFF00"/>
                </a:highlight>
                <a:latin typeface="Abadi" panose="020B0604020104020204" pitchFamily="34" charset="0"/>
              </a:rPr>
              <a:t> Project/ assignment :</a:t>
            </a:r>
          </a:p>
          <a:p>
            <a:pPr marL="1257300" lvl="2" indent="-342900">
              <a:buFont typeface="Wingdings" panose="05000000000000000000" pitchFamily="2" charset="2"/>
              <a:buChar char="ü"/>
            </a:pPr>
            <a:r>
              <a:rPr lang="en-IN" dirty="0">
                <a:solidFill>
                  <a:srgbClr val="C00000"/>
                </a:solidFill>
                <a:latin typeface="Abadi" panose="020B0604020104020204" pitchFamily="34" charset="0"/>
              </a:rPr>
              <a:t>Every Student is allocated a project title. </a:t>
            </a:r>
          </a:p>
          <a:p>
            <a:pPr marL="1257300" lvl="2" indent="-342900">
              <a:buFont typeface="Wingdings" panose="05000000000000000000" pitchFamily="2" charset="2"/>
              <a:buChar char="ü"/>
            </a:pPr>
            <a:r>
              <a:rPr lang="en-IN" dirty="0">
                <a:solidFill>
                  <a:srgbClr val="C00000"/>
                </a:solidFill>
                <a:latin typeface="Abadi" panose="020B0604020104020204" pitchFamily="34" charset="0"/>
              </a:rPr>
              <a:t>There is project folder in your MS teams which has all guidelines and delivery files. </a:t>
            </a:r>
          </a:p>
          <a:p>
            <a:pPr marL="1257300" lvl="2" indent="-342900">
              <a:buFont typeface="Wingdings" panose="05000000000000000000" pitchFamily="2" charset="2"/>
              <a:buChar char="ü"/>
            </a:pPr>
            <a:r>
              <a:rPr lang="en-IN" dirty="0">
                <a:solidFill>
                  <a:srgbClr val="C00000"/>
                </a:solidFill>
                <a:latin typeface="Abadi" panose="020B0604020104020204" pitchFamily="34" charset="0"/>
              </a:rPr>
              <a:t>Project deliverables are   to be shared with me  in a google drive folder. </a:t>
            </a:r>
          </a:p>
          <a:p>
            <a:pPr marL="342900" indent="-342900">
              <a:buFont typeface="Wingdings" panose="05000000000000000000" pitchFamily="2" charset="2"/>
              <a:buChar char="q"/>
            </a:pPr>
            <a:r>
              <a:rPr lang="en-IN" dirty="0">
                <a:solidFill>
                  <a:schemeClr val="accent1">
                    <a:lumMod val="75000"/>
                  </a:schemeClr>
                </a:solidFill>
                <a:highlight>
                  <a:srgbClr val="FFFF00"/>
                </a:highlight>
                <a:latin typeface="Abadi" panose="020B0604020104020204" pitchFamily="34" charset="0"/>
              </a:rPr>
              <a:t>Exams Midterm and Comprehensive</a:t>
            </a:r>
          </a:p>
          <a:p>
            <a:pPr marL="342900" indent="-342900">
              <a:buFont typeface="Wingdings" panose="05000000000000000000" pitchFamily="2" charset="2"/>
              <a:buChar char="q"/>
            </a:pPr>
            <a:r>
              <a:rPr lang="en-IN" dirty="0">
                <a:solidFill>
                  <a:schemeClr val="accent1">
                    <a:lumMod val="75000"/>
                  </a:schemeClr>
                </a:solidFill>
                <a:highlight>
                  <a:srgbClr val="FFFF00"/>
                </a:highlight>
                <a:latin typeface="Abadi" panose="020B0604020104020204" pitchFamily="34" charset="0"/>
              </a:rPr>
              <a:t>Quizzes and Project </a:t>
            </a:r>
            <a:r>
              <a:rPr lang="en-IN" dirty="0">
                <a:solidFill>
                  <a:schemeClr val="accent1">
                    <a:lumMod val="75000"/>
                  </a:schemeClr>
                </a:solidFill>
                <a:latin typeface="Abadi" panose="020B0604020104020204" pitchFamily="34" charset="0"/>
              </a:rPr>
              <a:t>– In case of unexpected situations and thereby if you cannot or will not be able to  attend then let me know in advance (before the quiz starts and ends).</a:t>
            </a:r>
            <a:endParaRPr lang="en-IN" sz="20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xmlns="" val="1501953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D37FCBB-1004-4C33-9AB7-E55D8F0BE69A}"/>
              </a:ext>
            </a:extLst>
          </p:cNvPr>
          <p:cNvSpPr>
            <a:spLocks noGrp="1"/>
          </p:cNvSpPr>
          <p:nvPr>
            <p:ph idx="1"/>
          </p:nvPr>
        </p:nvSpPr>
        <p:spPr>
          <a:xfrm>
            <a:off x="406400" y="1493838"/>
            <a:ext cx="9992659" cy="4525963"/>
          </a:xfrm>
        </p:spPr>
        <p:txBody>
          <a:bodyPr/>
          <a:lstStyle/>
          <a:p>
            <a:r>
              <a:rPr lang="en-IN" dirty="0"/>
              <a:t>    A database system normally contains a lot of data in addition to users’ data. </a:t>
            </a:r>
          </a:p>
          <a:p>
            <a:endParaRPr lang="en-IN" dirty="0"/>
          </a:p>
          <a:p>
            <a:r>
              <a:rPr lang="en-IN" dirty="0"/>
              <a:t>    For example,</a:t>
            </a:r>
          </a:p>
          <a:p>
            <a:r>
              <a:rPr lang="en-IN" dirty="0"/>
              <a:t>      it stores data about data, known as metadata, to locate and retrieve data easily. It is rather difficult to modify or update a set of metadata once it is stored in the database. </a:t>
            </a:r>
          </a:p>
          <a:p>
            <a:endParaRPr lang="en-IN" dirty="0"/>
          </a:p>
          <a:p>
            <a:r>
              <a:rPr lang="en-IN" dirty="0"/>
              <a:t>    But as a DBMS expands, it needs to change over time to satisfy the requirements of the users. If the entire data is dependent, it would become a tedious and highly complex job.</a:t>
            </a:r>
          </a:p>
          <a:p>
            <a:endParaRPr lang="en-IN" dirty="0"/>
          </a:p>
        </p:txBody>
      </p:sp>
      <p:sp>
        <p:nvSpPr>
          <p:cNvPr id="3" name="Content Placeholder 2">
            <a:extLst>
              <a:ext uri="{FF2B5EF4-FFF2-40B4-BE49-F238E27FC236}">
                <a16:creationId xmlns:a16="http://schemas.microsoft.com/office/drawing/2014/main" xmlns="" id="{4BA15814-1FDC-4182-9A1F-2C2D5F87CC30}"/>
              </a:ext>
            </a:extLst>
          </p:cNvPr>
          <p:cNvSpPr>
            <a:spLocks noGrp="1"/>
          </p:cNvSpPr>
          <p:nvPr>
            <p:ph sz="quarter" idx="10"/>
          </p:nvPr>
        </p:nvSpPr>
        <p:spPr/>
        <p:txBody>
          <a:bodyPr/>
          <a:lstStyle/>
          <a:p>
            <a:r>
              <a:rPr lang="en-IN" dirty="0">
                <a:solidFill>
                  <a:srgbClr val="00B0F0"/>
                </a:solidFill>
              </a:rPr>
              <a:t>Data Independence</a:t>
            </a:r>
          </a:p>
          <a:p>
            <a:endParaRPr lang="en-IN" dirty="0"/>
          </a:p>
        </p:txBody>
      </p:sp>
    </p:spTree>
    <p:extLst>
      <p:ext uri="{BB962C8B-B14F-4D97-AF65-F5344CB8AC3E}">
        <p14:creationId xmlns:p14="http://schemas.microsoft.com/office/powerpoint/2010/main" xmlns="" val="1610340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36B94DD-731C-4E6B-8577-FF7AC2B3AA45}"/>
              </a:ext>
            </a:extLst>
          </p:cNvPr>
          <p:cNvSpPr>
            <a:spLocks noGrp="1"/>
          </p:cNvSpPr>
          <p:nvPr>
            <p:ph idx="1"/>
          </p:nvPr>
        </p:nvSpPr>
        <p:spPr>
          <a:xfrm>
            <a:off x="406400" y="1493838"/>
            <a:ext cx="10972800" cy="4606516"/>
          </a:xfrm>
        </p:spPr>
        <p:txBody>
          <a:bodyPr>
            <a:normAutofit lnSpcReduction="10000"/>
          </a:bodyPr>
          <a:lstStyle/>
          <a:p>
            <a:pPr algn="l" fontAlgn="base"/>
            <a:r>
              <a:rPr lang="en-US" b="1" i="0" dirty="0">
                <a:solidFill>
                  <a:srgbClr val="444444"/>
                </a:solidFill>
                <a:effectLst/>
                <a:latin typeface="Open Sans" panose="020B0606030504020204" pitchFamily="34" charset="0"/>
              </a:rPr>
              <a:t>Data Independence</a:t>
            </a:r>
            <a:endParaRPr lang="en-US" b="0" i="0" dirty="0">
              <a:solidFill>
                <a:srgbClr val="444444"/>
              </a:solidFill>
              <a:effectLst/>
              <a:latin typeface="Open Sans" panose="020B0606030504020204" pitchFamily="34" charset="0"/>
            </a:endParaRPr>
          </a:p>
          <a:p>
            <a:pPr algn="l" fontAlgn="base"/>
            <a:r>
              <a:rPr lang="en-US" b="0" i="0" dirty="0">
                <a:solidFill>
                  <a:srgbClr val="444444"/>
                </a:solidFill>
                <a:effectLst/>
                <a:latin typeface="Open Sans" panose="020B0606030504020204" pitchFamily="34" charset="0"/>
              </a:rPr>
              <a:t>Data Independence is defined as a property of DBMS that helps you to change the Database schema at one level of a database system without requiring to change the schema at the next higher level. Data independence helps you to keep data separated from all programs that make use of it.</a:t>
            </a:r>
          </a:p>
          <a:p>
            <a:pPr algn="l" fontAlgn="base"/>
            <a:endParaRPr lang="en-US" b="0" i="0" dirty="0">
              <a:solidFill>
                <a:srgbClr val="444444"/>
              </a:solidFill>
              <a:effectLst/>
              <a:latin typeface="Open Sans" panose="020B0606030504020204" pitchFamily="34" charset="0"/>
            </a:endParaRPr>
          </a:p>
          <a:p>
            <a:pPr algn="l" fontAlgn="base"/>
            <a:r>
              <a:rPr lang="en-US" b="0" i="0" dirty="0">
                <a:solidFill>
                  <a:srgbClr val="444444"/>
                </a:solidFill>
                <a:effectLst/>
                <a:latin typeface="Open Sans" panose="020B0606030504020204" pitchFamily="34" charset="0"/>
              </a:rPr>
              <a:t>Data abstraction or abstraction at each level makes this data independence possible.</a:t>
            </a:r>
          </a:p>
          <a:p>
            <a:pPr algn="l" fontAlgn="base"/>
            <a:endParaRPr lang="en-US" b="0" i="0" dirty="0">
              <a:solidFill>
                <a:srgbClr val="444444"/>
              </a:solidFill>
              <a:effectLst/>
              <a:latin typeface="Open Sans" panose="020B0606030504020204" pitchFamily="34" charset="0"/>
            </a:endParaRPr>
          </a:p>
          <a:p>
            <a:pPr algn="l" fontAlgn="base"/>
            <a:r>
              <a:rPr lang="en-US" b="1" i="0" dirty="0">
                <a:solidFill>
                  <a:srgbClr val="444444"/>
                </a:solidFill>
                <a:effectLst/>
                <a:latin typeface="Open Sans" panose="020B0606030504020204" pitchFamily="34" charset="0"/>
              </a:rPr>
              <a:t>Types of data independence</a:t>
            </a:r>
            <a:endParaRPr lang="en-US" b="0" i="0" dirty="0">
              <a:solidFill>
                <a:srgbClr val="444444"/>
              </a:solidFill>
              <a:effectLst/>
              <a:latin typeface="Open Sans" panose="020B0606030504020204" pitchFamily="34" charset="0"/>
            </a:endParaRPr>
          </a:p>
          <a:p>
            <a:pPr algn="l" fontAlgn="base"/>
            <a:r>
              <a:rPr lang="en-US" b="0" i="0" dirty="0">
                <a:solidFill>
                  <a:srgbClr val="444444"/>
                </a:solidFill>
                <a:effectLst/>
                <a:latin typeface="Open Sans" panose="020B0606030504020204" pitchFamily="34" charset="0"/>
              </a:rPr>
              <a:t>There are two types namely </a:t>
            </a:r>
            <a:r>
              <a:rPr lang="en-US" b="1" i="0" dirty="0">
                <a:solidFill>
                  <a:srgbClr val="444444"/>
                </a:solidFill>
                <a:effectLst/>
                <a:latin typeface="Open Sans" panose="020B0606030504020204" pitchFamily="34" charset="0"/>
              </a:rPr>
              <a:t>logical </a:t>
            </a:r>
            <a:r>
              <a:rPr lang="en-US" b="0" i="0" dirty="0">
                <a:solidFill>
                  <a:srgbClr val="444444"/>
                </a:solidFill>
                <a:effectLst/>
                <a:latin typeface="Open Sans" panose="020B0606030504020204" pitchFamily="34" charset="0"/>
              </a:rPr>
              <a:t>and </a:t>
            </a:r>
            <a:r>
              <a:rPr lang="en-US" b="1" i="0" dirty="0">
                <a:solidFill>
                  <a:srgbClr val="444444"/>
                </a:solidFill>
                <a:effectLst/>
                <a:latin typeface="Open Sans" panose="020B0606030504020204" pitchFamily="34" charset="0"/>
              </a:rPr>
              <a:t>physical</a:t>
            </a:r>
            <a:r>
              <a:rPr lang="en-US" b="0" i="0" dirty="0">
                <a:solidFill>
                  <a:srgbClr val="444444"/>
                </a:solidFill>
                <a:effectLst/>
                <a:latin typeface="Open Sans" panose="020B0606030504020204" pitchFamily="34" charset="0"/>
              </a:rPr>
              <a:t> data independence.</a:t>
            </a:r>
          </a:p>
          <a:p>
            <a:endParaRPr lang="en-US" dirty="0"/>
          </a:p>
        </p:txBody>
      </p:sp>
      <p:sp>
        <p:nvSpPr>
          <p:cNvPr id="3" name="Content Placeholder 2">
            <a:extLst>
              <a:ext uri="{FF2B5EF4-FFF2-40B4-BE49-F238E27FC236}">
                <a16:creationId xmlns:a16="http://schemas.microsoft.com/office/drawing/2014/main" xmlns="" id="{FF3D0697-B00B-442C-AA0A-20F97DDCF9CC}"/>
              </a:ext>
            </a:extLst>
          </p:cNvPr>
          <p:cNvSpPr>
            <a:spLocks noGrp="1"/>
          </p:cNvSpPr>
          <p:nvPr>
            <p:ph sz="quarter" idx="10"/>
          </p:nvPr>
        </p:nvSpPr>
        <p:spPr/>
        <p:txBody>
          <a:bodyPr/>
          <a:lstStyle/>
          <a:p>
            <a:r>
              <a:rPr lang="en-IN" dirty="0">
                <a:solidFill>
                  <a:srgbClr val="7030A0"/>
                </a:solidFill>
              </a:rPr>
              <a:t>DATA INDEPENDENCE</a:t>
            </a:r>
            <a:endParaRPr lang="en-US" dirty="0">
              <a:solidFill>
                <a:srgbClr val="7030A0"/>
              </a:solidFill>
            </a:endParaRPr>
          </a:p>
        </p:txBody>
      </p:sp>
    </p:spTree>
    <p:extLst>
      <p:ext uri="{BB962C8B-B14F-4D97-AF65-F5344CB8AC3E}">
        <p14:creationId xmlns:p14="http://schemas.microsoft.com/office/powerpoint/2010/main" xmlns="" val="533377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2101BEF-9E06-4AFF-9EE2-712B79DFF7C1}"/>
              </a:ext>
            </a:extLst>
          </p:cNvPr>
          <p:cNvSpPr>
            <a:spLocks noGrp="1"/>
          </p:cNvSpPr>
          <p:nvPr>
            <p:ph idx="1"/>
          </p:nvPr>
        </p:nvSpPr>
        <p:spPr/>
        <p:txBody>
          <a:bodyPr/>
          <a:lstStyle/>
          <a:p>
            <a:pPr algn="l" fontAlgn="base">
              <a:buFont typeface="+mj-lt"/>
              <a:buAutoNum type="arabicPeriod"/>
            </a:pPr>
            <a:r>
              <a:rPr lang="en-US" b="1" i="0" dirty="0">
                <a:solidFill>
                  <a:srgbClr val="444444"/>
                </a:solidFill>
                <a:effectLst/>
                <a:latin typeface="Open Sans" panose="020B0606030504020204" pitchFamily="34" charset="0"/>
              </a:rPr>
              <a:t>Logical data independence</a:t>
            </a:r>
            <a:r>
              <a:rPr lang="en-US" b="0" i="0" dirty="0">
                <a:solidFill>
                  <a:srgbClr val="444444"/>
                </a:solidFill>
                <a:effectLst/>
                <a:latin typeface="Open Sans" panose="020B0606030504020204" pitchFamily="34" charset="0"/>
              </a:rPr>
              <a:t>:</a:t>
            </a:r>
          </a:p>
          <a:p>
            <a:pPr marL="0" indent="0" algn="l" fontAlgn="base"/>
            <a:r>
              <a:rPr lang="en-US" dirty="0">
                <a:solidFill>
                  <a:srgbClr val="444444"/>
                </a:solidFill>
                <a:latin typeface="Open Sans" panose="020B0606030504020204" pitchFamily="34" charset="0"/>
              </a:rPr>
              <a:t>   </a:t>
            </a:r>
            <a:r>
              <a:rPr lang="en-US" b="0" i="0" dirty="0">
                <a:solidFill>
                  <a:srgbClr val="444444"/>
                </a:solidFill>
                <a:effectLst/>
                <a:latin typeface="Open Sans" panose="020B0606030504020204" pitchFamily="34" charset="0"/>
              </a:rPr>
              <a:t> Logical data is data about database, that is, it stores information about    </a:t>
            </a:r>
          </a:p>
          <a:p>
            <a:pPr marL="0" indent="0" algn="l" fontAlgn="base"/>
            <a:r>
              <a:rPr lang="en-US" dirty="0">
                <a:solidFill>
                  <a:srgbClr val="444444"/>
                </a:solidFill>
                <a:latin typeface="Open Sans" panose="020B0606030504020204" pitchFamily="34" charset="0"/>
              </a:rPr>
              <a:t>    </a:t>
            </a:r>
            <a:r>
              <a:rPr lang="en-US" b="0" i="0" dirty="0">
                <a:solidFill>
                  <a:srgbClr val="444444"/>
                </a:solidFill>
                <a:effectLst/>
                <a:latin typeface="Open Sans" panose="020B0606030504020204" pitchFamily="34" charset="0"/>
              </a:rPr>
              <a:t> how data is managed inside. </a:t>
            </a:r>
          </a:p>
          <a:p>
            <a:pPr marL="0" indent="0" algn="l" fontAlgn="base"/>
            <a:endParaRPr lang="en-US" dirty="0">
              <a:solidFill>
                <a:srgbClr val="444444"/>
              </a:solidFill>
              <a:latin typeface="Open Sans" panose="020B0606030504020204" pitchFamily="34" charset="0"/>
            </a:endParaRPr>
          </a:p>
          <a:p>
            <a:pPr marL="0" indent="0" algn="l" fontAlgn="base"/>
            <a:r>
              <a:rPr lang="en-US" b="0" i="0" dirty="0">
                <a:solidFill>
                  <a:srgbClr val="444444"/>
                </a:solidFill>
                <a:effectLst/>
                <a:latin typeface="Open Sans" panose="020B0606030504020204" pitchFamily="34" charset="0"/>
              </a:rPr>
              <a:t>  For example, a table (relation) stored in the database and all its  constraints, applied on that relation.</a:t>
            </a:r>
          </a:p>
          <a:p>
            <a:pPr marL="0" indent="0" algn="l" fontAlgn="base"/>
            <a:r>
              <a:rPr lang="en-US" b="0" i="0" dirty="0">
                <a:solidFill>
                  <a:srgbClr val="444444"/>
                </a:solidFill>
                <a:effectLst/>
                <a:latin typeface="Open Sans" panose="020B0606030504020204" pitchFamily="34" charset="0"/>
              </a:rPr>
              <a:t> So Logical data independence is a kind of mechanism, which liberalizes itself from actual data stored on the disk. If we do some changes on table format, it should not change the data residing on the disk.</a:t>
            </a:r>
          </a:p>
          <a:p>
            <a:endParaRPr lang="en-US" dirty="0"/>
          </a:p>
        </p:txBody>
      </p:sp>
      <p:sp>
        <p:nvSpPr>
          <p:cNvPr id="3" name="Content Placeholder 2">
            <a:extLst>
              <a:ext uri="{FF2B5EF4-FFF2-40B4-BE49-F238E27FC236}">
                <a16:creationId xmlns:a16="http://schemas.microsoft.com/office/drawing/2014/main" xmlns="" id="{A68881D1-1220-4774-82E1-A9F5EF2E472E}"/>
              </a:ext>
            </a:extLst>
          </p:cNvPr>
          <p:cNvSpPr>
            <a:spLocks noGrp="1"/>
          </p:cNvSpPr>
          <p:nvPr>
            <p:ph sz="quarter" idx="10"/>
          </p:nvPr>
        </p:nvSpPr>
        <p:spPr/>
        <p:txBody>
          <a:bodyPr/>
          <a:lstStyle/>
          <a:p>
            <a:r>
              <a:rPr lang="en-IN" dirty="0">
                <a:solidFill>
                  <a:srgbClr val="7030A0"/>
                </a:solidFill>
              </a:rPr>
              <a:t>DATA INDEPENDENCE</a:t>
            </a:r>
            <a:endParaRPr lang="en-US" dirty="0">
              <a:solidFill>
                <a:srgbClr val="7030A0"/>
              </a:solidFill>
            </a:endParaRPr>
          </a:p>
        </p:txBody>
      </p:sp>
    </p:spTree>
    <p:extLst>
      <p:ext uri="{BB962C8B-B14F-4D97-AF65-F5344CB8AC3E}">
        <p14:creationId xmlns:p14="http://schemas.microsoft.com/office/powerpoint/2010/main" xmlns="" val="2088986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0A9DCA2-94D9-4CC7-AED4-34ECD57CA582}"/>
              </a:ext>
            </a:extLst>
          </p:cNvPr>
          <p:cNvSpPr>
            <a:spLocks noGrp="1"/>
          </p:cNvSpPr>
          <p:nvPr>
            <p:ph idx="1"/>
          </p:nvPr>
        </p:nvSpPr>
        <p:spPr/>
        <p:txBody>
          <a:bodyPr/>
          <a:lstStyle/>
          <a:p>
            <a:r>
              <a:rPr lang="en-US" b="1" i="0" dirty="0">
                <a:solidFill>
                  <a:srgbClr val="444444"/>
                </a:solidFill>
                <a:effectLst/>
                <a:latin typeface="Open Sans" panose="020B0606030504020204" pitchFamily="34" charset="0"/>
              </a:rPr>
              <a:t>2. Physical data independence:  </a:t>
            </a:r>
          </a:p>
          <a:p>
            <a:r>
              <a:rPr lang="en-US" b="1" dirty="0">
                <a:solidFill>
                  <a:srgbClr val="444444"/>
                </a:solidFill>
                <a:latin typeface="Open Sans" panose="020B0606030504020204" pitchFamily="34" charset="0"/>
              </a:rPr>
              <a:t>   </a:t>
            </a:r>
            <a:r>
              <a:rPr lang="en-US" b="0" i="0" dirty="0">
                <a:solidFill>
                  <a:srgbClr val="444444"/>
                </a:solidFill>
                <a:effectLst/>
                <a:latin typeface="Open Sans" panose="020B0606030504020204" pitchFamily="34" charset="0"/>
              </a:rPr>
              <a:t>All the schemas are logical, and the actual data is stored in bit format on the disk. </a:t>
            </a:r>
          </a:p>
          <a:p>
            <a:r>
              <a:rPr lang="en-US" b="0" i="0" dirty="0">
                <a:solidFill>
                  <a:srgbClr val="444444"/>
                </a:solidFill>
                <a:effectLst/>
                <a:latin typeface="Open Sans" panose="020B0606030504020204" pitchFamily="34" charset="0"/>
              </a:rPr>
              <a:t>    Physical data independence is the power to change the physical data without impacting the schema or logical data.</a:t>
            </a:r>
          </a:p>
          <a:p>
            <a:endParaRPr lang="en-US" dirty="0">
              <a:solidFill>
                <a:srgbClr val="444444"/>
              </a:solidFill>
              <a:latin typeface="Open Sans" panose="020B0606030504020204" pitchFamily="34" charset="0"/>
            </a:endParaRPr>
          </a:p>
          <a:p>
            <a:r>
              <a:rPr lang="en-US" b="0" i="0" dirty="0">
                <a:solidFill>
                  <a:srgbClr val="444444"/>
                </a:solidFill>
                <a:effectLst/>
                <a:latin typeface="Open Sans" panose="020B0606030504020204" pitchFamily="34" charset="0"/>
              </a:rPr>
              <a:t>    For example, in case we want to change or upgrade the storage system itself − suppose we want to replace hard-disks with SSD − it should not have any impact on the logical data or schemas.</a:t>
            </a:r>
          </a:p>
          <a:p>
            <a:endParaRPr lang="en-US" dirty="0"/>
          </a:p>
        </p:txBody>
      </p:sp>
      <p:sp>
        <p:nvSpPr>
          <p:cNvPr id="3" name="Content Placeholder 2">
            <a:extLst>
              <a:ext uri="{FF2B5EF4-FFF2-40B4-BE49-F238E27FC236}">
                <a16:creationId xmlns:a16="http://schemas.microsoft.com/office/drawing/2014/main" xmlns="" id="{8D3BA36E-288A-4CBE-9F38-D6E3D10F6EC1}"/>
              </a:ext>
            </a:extLst>
          </p:cNvPr>
          <p:cNvSpPr>
            <a:spLocks noGrp="1"/>
          </p:cNvSpPr>
          <p:nvPr>
            <p:ph sz="quarter" idx="10"/>
          </p:nvPr>
        </p:nvSpPr>
        <p:spPr>
          <a:xfrm>
            <a:off x="406400" y="350838"/>
            <a:ext cx="8432800" cy="1143000"/>
          </a:xfrm>
        </p:spPr>
        <p:txBody>
          <a:bodyPr/>
          <a:lstStyle/>
          <a:p>
            <a:r>
              <a:rPr lang="en-IN" dirty="0">
                <a:solidFill>
                  <a:srgbClr val="7030A0"/>
                </a:solidFill>
              </a:rPr>
              <a:t>DATA INDEPENDENCE</a:t>
            </a:r>
            <a:endParaRPr lang="en-US" dirty="0">
              <a:solidFill>
                <a:srgbClr val="7030A0"/>
              </a:solidFill>
            </a:endParaRPr>
          </a:p>
          <a:p>
            <a:endParaRPr lang="en-US" dirty="0"/>
          </a:p>
        </p:txBody>
      </p:sp>
    </p:spTree>
    <p:extLst>
      <p:ext uri="{BB962C8B-B14F-4D97-AF65-F5344CB8AC3E}">
        <p14:creationId xmlns:p14="http://schemas.microsoft.com/office/powerpoint/2010/main" xmlns="" val="10719479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5BCB012-09E3-499E-B732-484844C08598}"/>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255059" y="1807213"/>
            <a:ext cx="5241458" cy="4204230"/>
          </a:xfrm>
        </p:spPr>
      </p:pic>
      <p:sp>
        <p:nvSpPr>
          <p:cNvPr id="3" name="Content Placeholder 2">
            <a:extLst>
              <a:ext uri="{FF2B5EF4-FFF2-40B4-BE49-F238E27FC236}">
                <a16:creationId xmlns:a16="http://schemas.microsoft.com/office/drawing/2014/main" xmlns="" id="{F0FE5141-9127-4E51-9716-1414BAC6C266}"/>
              </a:ext>
            </a:extLst>
          </p:cNvPr>
          <p:cNvSpPr>
            <a:spLocks noGrp="1"/>
          </p:cNvSpPr>
          <p:nvPr>
            <p:ph sz="quarter" idx="10"/>
          </p:nvPr>
        </p:nvSpPr>
        <p:spPr/>
        <p:txBody>
          <a:bodyPr/>
          <a:lstStyle/>
          <a:p>
            <a:r>
              <a:rPr lang="en-IN" dirty="0">
                <a:solidFill>
                  <a:srgbClr val="00B0F0"/>
                </a:solidFill>
              </a:rPr>
              <a:t>Data Independence</a:t>
            </a:r>
          </a:p>
          <a:p>
            <a:endParaRPr lang="en-IN" dirty="0"/>
          </a:p>
        </p:txBody>
      </p:sp>
      <p:sp>
        <p:nvSpPr>
          <p:cNvPr id="6" name="Rectangle 5">
            <a:extLst>
              <a:ext uri="{FF2B5EF4-FFF2-40B4-BE49-F238E27FC236}">
                <a16:creationId xmlns:a16="http://schemas.microsoft.com/office/drawing/2014/main" xmlns="" id="{4B30ED28-3160-41B0-9ECA-95EFF091341F}"/>
              </a:ext>
            </a:extLst>
          </p:cNvPr>
          <p:cNvSpPr/>
          <p:nvPr/>
        </p:nvSpPr>
        <p:spPr>
          <a:xfrm>
            <a:off x="7046258" y="2551837"/>
            <a:ext cx="4177553" cy="1754326"/>
          </a:xfrm>
          <a:prstGeom prst="rect">
            <a:avLst/>
          </a:prstGeom>
        </p:spPr>
        <p:txBody>
          <a:bodyPr wrap="square">
            <a:spAutoFit/>
          </a:bodyPr>
          <a:lstStyle/>
          <a:p>
            <a:r>
              <a:rPr lang="en-IN" dirty="0">
                <a:solidFill>
                  <a:srgbClr val="000000"/>
                </a:solidFill>
                <a:latin typeface="Verdana" panose="020B0604030504040204" pitchFamily="34" charset="0"/>
              </a:rPr>
              <a:t>Metadata itself follows a layered architecture, so that when we change data at one layer, it does not affect the data at another level. This data is independent but mapped to each other.</a:t>
            </a:r>
            <a:endParaRPr lang="en-IN" dirty="0"/>
          </a:p>
        </p:txBody>
      </p:sp>
    </p:spTree>
    <p:extLst>
      <p:ext uri="{BB962C8B-B14F-4D97-AF65-F5344CB8AC3E}">
        <p14:creationId xmlns:p14="http://schemas.microsoft.com/office/powerpoint/2010/main" xmlns="" val="1618958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FAC3731-224F-4D8A-81E2-5D9369B5C556}"/>
              </a:ext>
            </a:extLst>
          </p:cNvPr>
          <p:cNvSpPr>
            <a:spLocks noGrp="1"/>
          </p:cNvSpPr>
          <p:nvPr>
            <p:ph idx="1"/>
          </p:nvPr>
        </p:nvSpPr>
        <p:spPr/>
        <p:txBody>
          <a:bodyPr>
            <a:normAutofit lnSpcReduction="10000"/>
          </a:bodyPr>
          <a:lstStyle/>
          <a:p>
            <a:pPr algn="l" fontAlgn="base"/>
            <a:endParaRPr lang="en-US" b="1" i="0" dirty="0">
              <a:solidFill>
                <a:srgbClr val="444444"/>
              </a:solidFill>
              <a:effectLst/>
              <a:latin typeface="Open Sans" panose="020B0606030504020204" pitchFamily="34" charset="0"/>
            </a:endParaRPr>
          </a:p>
          <a:p>
            <a:pPr algn="l" fontAlgn="base"/>
            <a:r>
              <a:rPr lang="en-US" b="1" i="0" dirty="0">
                <a:solidFill>
                  <a:srgbClr val="444444"/>
                </a:solidFill>
                <a:effectLst/>
                <a:latin typeface="Open Sans" panose="020B0606030504020204" pitchFamily="34" charset="0"/>
              </a:rPr>
              <a:t>Mapping</a:t>
            </a:r>
            <a:r>
              <a:rPr lang="en-US" b="0" i="0" dirty="0">
                <a:solidFill>
                  <a:srgbClr val="444444"/>
                </a:solidFill>
                <a:effectLst/>
                <a:latin typeface="Open Sans" panose="020B0606030504020204" pitchFamily="34" charset="0"/>
              </a:rPr>
              <a:t>: Mapping is used to transform the request and response between various database levels of architecture. There are two types of mapping namely external and Internal mapping.</a:t>
            </a:r>
          </a:p>
          <a:p>
            <a:pPr algn="l" fontAlgn="base"/>
            <a:endParaRPr lang="en-US" b="0" i="0" dirty="0">
              <a:solidFill>
                <a:srgbClr val="444444"/>
              </a:solidFill>
              <a:effectLst/>
              <a:latin typeface="Open Sans" panose="020B0606030504020204" pitchFamily="34" charset="0"/>
            </a:endParaRPr>
          </a:p>
          <a:p>
            <a:pPr algn="l" fontAlgn="base"/>
            <a:r>
              <a:rPr lang="en-US" b="0" i="0" dirty="0">
                <a:solidFill>
                  <a:srgbClr val="444444"/>
                </a:solidFill>
                <a:effectLst/>
                <a:latin typeface="Open Sans" panose="020B0606030504020204" pitchFamily="34" charset="0"/>
              </a:rPr>
              <a:t>In </a:t>
            </a:r>
            <a:r>
              <a:rPr lang="en-US" b="1" i="0" dirty="0">
                <a:solidFill>
                  <a:srgbClr val="444444"/>
                </a:solidFill>
                <a:effectLst/>
                <a:latin typeface="Open Sans" panose="020B0606030504020204" pitchFamily="34" charset="0"/>
              </a:rPr>
              <a:t>External / Conceptual mapping</a:t>
            </a:r>
            <a:r>
              <a:rPr lang="en-US" b="0" i="0" dirty="0">
                <a:solidFill>
                  <a:srgbClr val="444444"/>
                </a:solidFill>
                <a:effectLst/>
                <a:latin typeface="Open Sans" panose="020B0606030504020204" pitchFamily="34" charset="0"/>
              </a:rPr>
              <a:t>, it is necessary to transform the request from external level to conceptual schema.</a:t>
            </a:r>
          </a:p>
          <a:p>
            <a:pPr algn="l" fontAlgn="base"/>
            <a:endParaRPr lang="en-US" b="0" i="0" dirty="0">
              <a:solidFill>
                <a:srgbClr val="444444"/>
              </a:solidFill>
              <a:effectLst/>
              <a:latin typeface="Open Sans" panose="020B0606030504020204" pitchFamily="34" charset="0"/>
            </a:endParaRPr>
          </a:p>
          <a:p>
            <a:pPr algn="l" fontAlgn="base"/>
            <a:r>
              <a:rPr lang="en-US" b="0" i="0" dirty="0">
                <a:solidFill>
                  <a:srgbClr val="444444"/>
                </a:solidFill>
                <a:effectLst/>
                <a:latin typeface="Open Sans" panose="020B0606030504020204" pitchFamily="34" charset="0"/>
              </a:rPr>
              <a:t>In </a:t>
            </a:r>
            <a:r>
              <a:rPr lang="en-US" b="1" i="0" dirty="0">
                <a:solidFill>
                  <a:srgbClr val="444444"/>
                </a:solidFill>
                <a:effectLst/>
                <a:latin typeface="Open Sans" panose="020B0606030504020204" pitchFamily="34" charset="0"/>
              </a:rPr>
              <a:t>Conceptual / Internal mapping</a:t>
            </a:r>
            <a:r>
              <a:rPr lang="en-US" b="0" i="0" dirty="0">
                <a:solidFill>
                  <a:srgbClr val="444444"/>
                </a:solidFill>
                <a:effectLst/>
                <a:latin typeface="Open Sans" panose="020B0606030504020204" pitchFamily="34" charset="0"/>
              </a:rPr>
              <a:t>, DBMS transform the request from the conceptual to internal level.</a:t>
            </a:r>
          </a:p>
          <a:p>
            <a:pPr algn="l" fontAlgn="base"/>
            <a:r>
              <a:rPr lang="en-US" b="1" i="0" dirty="0">
                <a:solidFill>
                  <a:srgbClr val="444444"/>
                </a:solidFill>
                <a:effectLst/>
                <a:latin typeface="Open Sans" panose="020B0606030504020204" pitchFamily="34" charset="0"/>
              </a:rPr>
              <a:t> </a:t>
            </a:r>
            <a:endParaRPr lang="en-US" dirty="0"/>
          </a:p>
        </p:txBody>
      </p:sp>
      <p:sp>
        <p:nvSpPr>
          <p:cNvPr id="3" name="Content Placeholder 2">
            <a:extLst>
              <a:ext uri="{FF2B5EF4-FFF2-40B4-BE49-F238E27FC236}">
                <a16:creationId xmlns:a16="http://schemas.microsoft.com/office/drawing/2014/main" xmlns="" id="{16E83459-1724-499D-8491-FD6FCA0C1C8B}"/>
              </a:ext>
            </a:extLst>
          </p:cNvPr>
          <p:cNvSpPr>
            <a:spLocks noGrp="1"/>
          </p:cNvSpPr>
          <p:nvPr>
            <p:ph sz="quarter" idx="10"/>
          </p:nvPr>
        </p:nvSpPr>
        <p:spPr/>
        <p:txBody>
          <a:bodyPr/>
          <a:lstStyle/>
          <a:p>
            <a:r>
              <a:rPr lang="en-IN" dirty="0">
                <a:solidFill>
                  <a:srgbClr val="7030A0"/>
                </a:solidFill>
              </a:rPr>
              <a:t>Mapping</a:t>
            </a:r>
            <a:endParaRPr lang="en-US" dirty="0">
              <a:solidFill>
                <a:srgbClr val="7030A0"/>
              </a:solidFill>
            </a:endParaRPr>
          </a:p>
        </p:txBody>
      </p:sp>
      <p:sp>
        <p:nvSpPr>
          <p:cNvPr id="5" name="TextBox 4">
            <a:extLst>
              <a:ext uri="{FF2B5EF4-FFF2-40B4-BE49-F238E27FC236}">
                <a16:creationId xmlns:a16="http://schemas.microsoft.com/office/drawing/2014/main" xmlns="" id="{C66F51A5-FBBA-481C-92B0-6B9E3B4F9334}"/>
              </a:ext>
            </a:extLst>
          </p:cNvPr>
          <p:cNvSpPr txBox="1"/>
          <p:nvPr/>
        </p:nvSpPr>
        <p:spPr>
          <a:xfrm>
            <a:off x="406400" y="5250360"/>
            <a:ext cx="10501087" cy="769441"/>
          </a:xfrm>
          <a:prstGeom prst="rect">
            <a:avLst/>
          </a:prstGeom>
          <a:noFill/>
        </p:spPr>
        <p:txBody>
          <a:bodyPr wrap="square">
            <a:spAutoFit/>
          </a:bodyPr>
          <a:lstStyle/>
          <a:p>
            <a:r>
              <a:rPr lang="en-IN" sz="2400" dirty="0">
                <a:solidFill>
                  <a:schemeClr val="accent1">
                    <a:lumMod val="75000"/>
                  </a:schemeClr>
                </a:solidFill>
              </a:rPr>
              <a:t>Note: Mapping is not good for small database, because it takes more time</a:t>
            </a:r>
            <a:r>
              <a:rPr lang="en-IN" sz="4400" dirty="0">
                <a:solidFill>
                  <a:schemeClr val="accent1">
                    <a:lumMod val="75000"/>
                  </a:schemeClr>
                </a:solidFill>
              </a:rPr>
              <a:t>.</a:t>
            </a:r>
            <a:endParaRPr lang="en-IN" sz="2400" dirty="0">
              <a:solidFill>
                <a:schemeClr val="accent1">
                  <a:lumMod val="75000"/>
                </a:schemeClr>
              </a:solidFill>
            </a:endParaRPr>
          </a:p>
        </p:txBody>
      </p:sp>
    </p:spTree>
    <p:extLst>
      <p:ext uri="{BB962C8B-B14F-4D97-AF65-F5344CB8AC3E}">
        <p14:creationId xmlns:p14="http://schemas.microsoft.com/office/powerpoint/2010/main" xmlns="" val="3776940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8473CE56-7929-4C12-805E-8F1EDE86E3CA}"/>
              </a:ext>
            </a:extLst>
          </p:cNvPr>
          <p:cNvPicPr>
            <a:picLocks noGrp="1" noChangeAspect="1"/>
          </p:cNvPicPr>
          <p:nvPr>
            <p:ph sz="quarter" idx="10"/>
          </p:nvPr>
        </p:nvPicPr>
        <p:blipFill>
          <a:blip r:embed="rId2">
            <a:extLst>
              <a:ext uri="{28A0092B-C50C-407E-A947-70E740481C1C}">
                <a14:useLocalDpi xmlns:a14="http://schemas.microsoft.com/office/drawing/2010/main" xmlns="" val="0"/>
              </a:ext>
            </a:extLst>
          </a:blip>
          <a:stretch>
            <a:fillRect/>
          </a:stretch>
        </p:blipFill>
        <p:spPr>
          <a:xfrm>
            <a:off x="2134097" y="1441775"/>
            <a:ext cx="5481549" cy="4760906"/>
          </a:xfrm>
        </p:spPr>
      </p:pic>
      <p:sp>
        <p:nvSpPr>
          <p:cNvPr id="6" name="TextBox 5">
            <a:extLst>
              <a:ext uri="{FF2B5EF4-FFF2-40B4-BE49-F238E27FC236}">
                <a16:creationId xmlns:a16="http://schemas.microsoft.com/office/drawing/2014/main" xmlns="" id="{4544A278-6107-41CD-921F-9F1EE070E3F2}"/>
              </a:ext>
            </a:extLst>
          </p:cNvPr>
          <p:cNvSpPr txBox="1"/>
          <p:nvPr/>
        </p:nvSpPr>
        <p:spPr>
          <a:xfrm>
            <a:off x="568960" y="285987"/>
            <a:ext cx="5039360" cy="830997"/>
          </a:xfrm>
          <a:prstGeom prst="rect">
            <a:avLst/>
          </a:prstGeom>
          <a:noFill/>
        </p:spPr>
        <p:txBody>
          <a:bodyPr wrap="square" rtlCol="0">
            <a:spAutoFit/>
          </a:bodyPr>
          <a:lstStyle/>
          <a:p>
            <a:r>
              <a:rPr lang="en-IN" sz="4800" b="1" dirty="0">
                <a:solidFill>
                  <a:srgbClr val="7030A0"/>
                </a:solidFill>
              </a:rPr>
              <a:t>Mapping</a:t>
            </a:r>
          </a:p>
        </p:txBody>
      </p:sp>
    </p:spTree>
    <p:extLst>
      <p:ext uri="{BB962C8B-B14F-4D97-AF65-F5344CB8AC3E}">
        <p14:creationId xmlns:p14="http://schemas.microsoft.com/office/powerpoint/2010/main" xmlns="" val="4364878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FD850B5-F50D-4A4B-99C1-E49B3F741154}"/>
              </a:ext>
            </a:extLst>
          </p:cNvPr>
          <p:cNvSpPr>
            <a:spLocks noGrp="1"/>
          </p:cNvSpPr>
          <p:nvPr>
            <p:ph sz="quarter" idx="10"/>
          </p:nvPr>
        </p:nvSpPr>
        <p:spPr>
          <a:xfrm>
            <a:off x="2808941" y="2680447"/>
            <a:ext cx="8432800" cy="1143000"/>
          </a:xfrm>
        </p:spPr>
        <p:txBody>
          <a:bodyPr/>
          <a:lstStyle/>
          <a:p>
            <a:r>
              <a:rPr lang="en-IN" dirty="0">
                <a:solidFill>
                  <a:srgbClr val="00B0F0"/>
                </a:solidFill>
              </a:rPr>
              <a:t>DBMS ARCHITECTURE</a:t>
            </a:r>
          </a:p>
        </p:txBody>
      </p:sp>
    </p:spTree>
    <p:extLst>
      <p:ext uri="{BB962C8B-B14F-4D97-AF65-F5344CB8AC3E}">
        <p14:creationId xmlns:p14="http://schemas.microsoft.com/office/powerpoint/2010/main" xmlns="" val="6606162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73AEF66-8D22-973E-6621-55CEE849BF98}"/>
              </a:ext>
            </a:extLst>
          </p:cNvPr>
          <p:cNvSpPr>
            <a:spLocks noGrp="1"/>
          </p:cNvSpPr>
          <p:nvPr>
            <p:ph idx="1"/>
          </p:nvPr>
        </p:nvSpPr>
        <p:spPr>
          <a:xfrm>
            <a:off x="406400" y="1493839"/>
            <a:ext cx="3875144" cy="1249362"/>
          </a:xfrm>
        </p:spPr>
        <p:txBody>
          <a:bodyPr>
            <a:normAutofit/>
          </a:bodyPr>
          <a:lstStyle/>
          <a:p>
            <a:r>
              <a:rPr lang="en-US" sz="1600" b="0" i="0" dirty="0">
                <a:solidFill>
                  <a:srgbClr val="202124"/>
                </a:solidFill>
                <a:effectLst/>
                <a:latin typeface="Google Sans"/>
              </a:rPr>
              <a:t>The software/product  architecture of a system </a:t>
            </a:r>
            <a:r>
              <a:rPr lang="en-US" sz="1600" b="0" i="0" dirty="0">
                <a:solidFill>
                  <a:srgbClr val="040C28"/>
                </a:solidFill>
                <a:effectLst/>
                <a:latin typeface="Google Sans"/>
              </a:rPr>
              <a:t>represents the design decisions related to overall system structure and behavior</a:t>
            </a:r>
            <a:r>
              <a:rPr lang="en-US" sz="1600" b="0" i="0" dirty="0">
                <a:solidFill>
                  <a:srgbClr val="202124"/>
                </a:solidFill>
                <a:effectLst/>
                <a:latin typeface="Google Sans"/>
              </a:rPr>
              <a:t>.</a:t>
            </a:r>
            <a:endParaRPr lang="en-US" sz="1600" dirty="0"/>
          </a:p>
        </p:txBody>
      </p:sp>
      <p:sp>
        <p:nvSpPr>
          <p:cNvPr id="3" name="Content Placeholder 2">
            <a:extLst>
              <a:ext uri="{FF2B5EF4-FFF2-40B4-BE49-F238E27FC236}">
                <a16:creationId xmlns:a16="http://schemas.microsoft.com/office/drawing/2014/main" xmlns="" id="{CE2343F8-53DC-304E-E0C9-9E4B4DDAC093}"/>
              </a:ext>
            </a:extLst>
          </p:cNvPr>
          <p:cNvSpPr>
            <a:spLocks noGrp="1"/>
          </p:cNvSpPr>
          <p:nvPr>
            <p:ph sz="quarter" idx="10"/>
          </p:nvPr>
        </p:nvSpPr>
        <p:spPr/>
        <p:txBody>
          <a:bodyPr/>
          <a:lstStyle/>
          <a:p>
            <a:r>
              <a:rPr lang="en-US" dirty="0">
                <a:solidFill>
                  <a:srgbClr val="7030A0"/>
                </a:solidFill>
              </a:rPr>
              <a:t>What is architecture?</a:t>
            </a:r>
          </a:p>
        </p:txBody>
      </p:sp>
      <p:pic>
        <p:nvPicPr>
          <p:cNvPr id="6" name="Picture 5">
            <a:extLst>
              <a:ext uri="{FF2B5EF4-FFF2-40B4-BE49-F238E27FC236}">
                <a16:creationId xmlns:a16="http://schemas.microsoft.com/office/drawing/2014/main" xmlns="" id="{7D26CA13-4B3F-AE7A-7829-98A3E431BEBB}"/>
              </a:ext>
            </a:extLst>
          </p:cNvPr>
          <p:cNvPicPr>
            <a:picLocks noChangeAspect="1"/>
          </p:cNvPicPr>
          <p:nvPr/>
        </p:nvPicPr>
        <p:blipFill>
          <a:blip r:embed="rId2"/>
          <a:stretch>
            <a:fillRect/>
          </a:stretch>
        </p:blipFill>
        <p:spPr>
          <a:xfrm>
            <a:off x="4622800" y="1375966"/>
            <a:ext cx="6066391" cy="4949693"/>
          </a:xfrm>
          <a:prstGeom prst="rect">
            <a:avLst/>
          </a:prstGeom>
        </p:spPr>
      </p:pic>
    </p:spTree>
    <p:extLst>
      <p:ext uri="{BB962C8B-B14F-4D97-AF65-F5344CB8AC3E}">
        <p14:creationId xmlns:p14="http://schemas.microsoft.com/office/powerpoint/2010/main" xmlns="" val="922526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00B0F0"/>
                </a:solidFill>
              </a:rPr>
              <a:t>DBMS ARCHITECTURE</a:t>
            </a:r>
          </a:p>
          <a:p>
            <a:endParaRPr lang="en-IN" dirty="0"/>
          </a:p>
        </p:txBody>
      </p:sp>
      <p:pic>
        <p:nvPicPr>
          <p:cNvPr id="7" name="Picture 6">
            <a:extLst>
              <a:ext uri="{FF2B5EF4-FFF2-40B4-BE49-F238E27FC236}">
                <a16:creationId xmlns:a16="http://schemas.microsoft.com/office/drawing/2014/main" xmlns="" id="{48875A23-1D71-4262-BFD0-36106D33EA6A}"/>
              </a:ext>
            </a:extLst>
          </p:cNvPr>
          <p:cNvPicPr>
            <a:picLocks noChangeAspect="1"/>
          </p:cNvPicPr>
          <p:nvPr/>
        </p:nvPicPr>
        <p:blipFill>
          <a:blip r:embed="rId2"/>
          <a:stretch>
            <a:fillRect/>
          </a:stretch>
        </p:blipFill>
        <p:spPr>
          <a:xfrm>
            <a:off x="2973542" y="1413068"/>
            <a:ext cx="5419725" cy="5057775"/>
          </a:xfrm>
          <a:prstGeom prst="rect">
            <a:avLst/>
          </a:prstGeom>
        </p:spPr>
      </p:pic>
    </p:spTree>
    <p:extLst>
      <p:ext uri="{BB962C8B-B14F-4D97-AF65-F5344CB8AC3E}">
        <p14:creationId xmlns:p14="http://schemas.microsoft.com/office/powerpoint/2010/main" xmlns="" val="1154430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latin typeface="Arial" charset="0"/>
                <a:cs typeface="Arial" charset="0"/>
              </a:rPr>
              <a:t>                                     Session 1</a:t>
            </a:r>
          </a:p>
          <a:p>
            <a:r>
              <a:rPr lang="en-IN" sz="3200" u="none" strike="noStrike" dirty="0">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3200" u="none" strike="noStrike" dirty="0">
                <a:solidFill>
                  <a:srgbClr val="8A266D"/>
                </a:solidFill>
                <a:effectLst/>
                <a:latin typeface="Times New Roman" panose="02020603050405020304" pitchFamily="18" charset="0"/>
                <a:ea typeface="Calibri" panose="020F0502020204030204" pitchFamily="34" charset="0"/>
                <a:cs typeface="Times New Roman" panose="02020603050405020304" pitchFamily="18" charset="0"/>
              </a:rPr>
              <a:t>Introduction to Database Management Systems (DBMS)</a:t>
            </a:r>
          </a:p>
          <a:p>
            <a:r>
              <a:rPr lang="en-IN" sz="3200" dirty="0">
                <a:solidFill>
                  <a:srgbClr val="8A266D"/>
                </a:solidFill>
                <a:latin typeface="Times New Roman" panose="02020603050405020304" pitchFamily="18" charset="0"/>
                <a:ea typeface="Calibri" panose="020F0502020204030204" pitchFamily="34" charset="0"/>
                <a:cs typeface="Times New Roman" panose="02020603050405020304" pitchFamily="18" charset="0"/>
              </a:rPr>
              <a:t>               </a:t>
            </a:r>
            <a:r>
              <a:rPr lang="en-IN" sz="3200" u="none" strike="noStrike" dirty="0">
                <a:solidFill>
                  <a:srgbClr val="8A266D"/>
                </a:solidFill>
                <a:effectLst/>
                <a:latin typeface="Times New Roman" panose="02020603050405020304" pitchFamily="18" charset="0"/>
                <a:ea typeface="Calibri" panose="020F0502020204030204" pitchFamily="34" charset="0"/>
                <a:cs typeface="Times New Roman" panose="02020603050405020304" pitchFamily="18" charset="0"/>
              </a:rPr>
              <a:t> Concepts and Architecture</a:t>
            </a:r>
            <a:endParaRPr lang="en-US" sz="3200" u="none" strike="noStrike" dirty="0">
              <a:solidFill>
                <a:srgbClr val="8A266D"/>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078919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C0580C1-EDC0-4BD9-B32E-2E3D366C7B42}"/>
              </a:ext>
            </a:extLst>
          </p:cNvPr>
          <p:cNvSpPr>
            <a:spLocks noGrp="1"/>
          </p:cNvSpPr>
          <p:nvPr>
            <p:ph idx="1"/>
          </p:nvPr>
        </p:nvSpPr>
        <p:spPr/>
        <p:txBody>
          <a:bodyPr/>
          <a:lstStyle/>
          <a:p>
            <a:pPr algn="l" fontAlgn="base"/>
            <a:r>
              <a:rPr lang="en-US" b="1" i="0" dirty="0">
                <a:solidFill>
                  <a:srgbClr val="444444"/>
                </a:solidFill>
                <a:effectLst/>
                <a:latin typeface="Open Sans" panose="020B0606030504020204" pitchFamily="34" charset="0"/>
              </a:rPr>
              <a:t>Client and Server concept</a:t>
            </a:r>
            <a:endParaRPr lang="en-US" b="0" i="0" dirty="0">
              <a:solidFill>
                <a:srgbClr val="444444"/>
              </a:solidFill>
              <a:effectLst/>
              <a:latin typeface="Open Sans" panose="020B0606030504020204" pitchFamily="34" charset="0"/>
            </a:endParaRPr>
          </a:p>
          <a:p>
            <a:pPr algn="l" fontAlgn="base"/>
            <a:r>
              <a:rPr lang="en-US" b="0" i="0" dirty="0">
                <a:solidFill>
                  <a:srgbClr val="444444"/>
                </a:solidFill>
                <a:effectLst/>
                <a:latin typeface="Open Sans" panose="020B0606030504020204" pitchFamily="34" charset="0"/>
              </a:rPr>
              <a:t>The DBMS may be on a centralized machine or server. The clients or end users or programs be it standalone or web/mobile applications accessing the database on the server. There could be several users or apps trying to read or write data on the database located on server.</a:t>
            </a:r>
          </a:p>
          <a:p>
            <a:r>
              <a:rPr lang="en-US" dirty="0"/>
              <a:t/>
            </a:r>
            <a:br>
              <a:rPr lang="en-US" dirty="0"/>
            </a:br>
            <a:endParaRPr lang="en-US" dirty="0"/>
          </a:p>
        </p:txBody>
      </p:sp>
      <p:sp>
        <p:nvSpPr>
          <p:cNvPr id="3" name="Content Placeholder 2">
            <a:extLst>
              <a:ext uri="{FF2B5EF4-FFF2-40B4-BE49-F238E27FC236}">
                <a16:creationId xmlns:a16="http://schemas.microsoft.com/office/drawing/2014/main" xmlns="" id="{20307839-8969-4CB8-AE2C-C0FBCAA10B25}"/>
              </a:ext>
            </a:extLst>
          </p:cNvPr>
          <p:cNvSpPr>
            <a:spLocks noGrp="1"/>
          </p:cNvSpPr>
          <p:nvPr>
            <p:ph sz="quarter" idx="10"/>
          </p:nvPr>
        </p:nvSpPr>
        <p:spPr/>
        <p:txBody>
          <a:bodyPr/>
          <a:lstStyle/>
          <a:p>
            <a:r>
              <a:rPr lang="en-IN" dirty="0">
                <a:solidFill>
                  <a:srgbClr val="7030A0"/>
                </a:solidFill>
              </a:rPr>
              <a:t>Client Server concept</a:t>
            </a:r>
            <a:endParaRPr lang="en-US" dirty="0">
              <a:solidFill>
                <a:srgbClr val="7030A0"/>
              </a:solidFill>
            </a:endParaRPr>
          </a:p>
        </p:txBody>
      </p:sp>
    </p:spTree>
    <p:extLst>
      <p:ext uri="{BB962C8B-B14F-4D97-AF65-F5344CB8AC3E}">
        <p14:creationId xmlns:p14="http://schemas.microsoft.com/office/powerpoint/2010/main" xmlns="" val="394359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67A8811-0ECE-479C-B686-CCD3EC728BE9}"/>
              </a:ext>
            </a:extLst>
          </p:cNvPr>
          <p:cNvSpPr>
            <a:spLocks noGrp="1"/>
          </p:cNvSpPr>
          <p:nvPr>
            <p:ph idx="1"/>
          </p:nvPr>
        </p:nvSpPr>
        <p:spPr/>
        <p:txBody>
          <a:bodyPr/>
          <a:lstStyle/>
          <a:p>
            <a:pPr algn="l" fontAlgn="base"/>
            <a:r>
              <a:rPr lang="en-US" b="1" i="0" dirty="0">
                <a:solidFill>
                  <a:srgbClr val="444444"/>
                </a:solidFill>
                <a:effectLst/>
                <a:latin typeface="Open Sans" panose="020B0606030504020204" pitchFamily="34" charset="0"/>
              </a:rPr>
              <a:t>Types of DBMS Architecture</a:t>
            </a:r>
            <a:endParaRPr lang="en-US" b="0" i="0" dirty="0">
              <a:solidFill>
                <a:srgbClr val="444444"/>
              </a:solidFill>
              <a:effectLst/>
              <a:latin typeface="Open Sans" panose="020B0606030504020204" pitchFamily="34" charset="0"/>
            </a:endParaRPr>
          </a:p>
          <a:p>
            <a:pPr algn="l" fontAlgn="base"/>
            <a:r>
              <a:rPr lang="en-US" b="0" i="0" dirty="0">
                <a:solidFill>
                  <a:srgbClr val="444444"/>
                </a:solidFill>
                <a:effectLst/>
                <a:latin typeface="Open Sans" panose="020B0606030504020204" pitchFamily="34" charset="0"/>
              </a:rPr>
              <a:t>The types of DBMS architectures are single tier or multi -tier. The n-tier architecture divides the whole system into related but independent n modules which can be modified, altered, changed or replaced independently. There are different layers like presentation layer(UI), application layer (business logic or programs) and data layer where actual database is stored.</a:t>
            </a:r>
          </a:p>
          <a:p>
            <a:pPr algn="l" fontAlgn="base"/>
            <a:endParaRPr lang="en-US" b="0" i="0" dirty="0">
              <a:solidFill>
                <a:srgbClr val="444444"/>
              </a:solidFill>
              <a:effectLst/>
              <a:latin typeface="Open Sans" panose="020B0606030504020204" pitchFamily="34" charset="0"/>
            </a:endParaRPr>
          </a:p>
          <a:p>
            <a:pPr algn="l" fontAlgn="base"/>
            <a:r>
              <a:rPr lang="en-US" b="0" i="0" dirty="0">
                <a:solidFill>
                  <a:srgbClr val="444444"/>
                </a:solidFill>
                <a:effectLst/>
                <a:latin typeface="Open Sans" panose="020B0606030504020204" pitchFamily="34" charset="0"/>
              </a:rPr>
              <a:t>1-tier architecture is where the user sits directly on the DBMS and all changes done by DBMS itself. Thus no client or server.</a:t>
            </a:r>
          </a:p>
          <a:p>
            <a:endParaRPr lang="en-US" dirty="0"/>
          </a:p>
        </p:txBody>
      </p:sp>
      <p:sp>
        <p:nvSpPr>
          <p:cNvPr id="3" name="Content Placeholder 2">
            <a:extLst>
              <a:ext uri="{FF2B5EF4-FFF2-40B4-BE49-F238E27FC236}">
                <a16:creationId xmlns:a16="http://schemas.microsoft.com/office/drawing/2014/main" xmlns="" id="{626D0B74-C986-4E76-AA50-9E1282DB6880}"/>
              </a:ext>
            </a:extLst>
          </p:cNvPr>
          <p:cNvSpPr>
            <a:spLocks noGrp="1"/>
          </p:cNvSpPr>
          <p:nvPr>
            <p:ph sz="quarter" idx="10"/>
          </p:nvPr>
        </p:nvSpPr>
        <p:spPr/>
        <p:txBody>
          <a:bodyPr/>
          <a:lstStyle/>
          <a:p>
            <a:r>
              <a:rPr lang="en-IN" dirty="0">
                <a:solidFill>
                  <a:srgbClr val="7030A0"/>
                </a:solidFill>
              </a:rPr>
              <a:t>Types of DBMS Architecture</a:t>
            </a:r>
            <a:endParaRPr lang="en-US" dirty="0">
              <a:solidFill>
                <a:srgbClr val="7030A0"/>
              </a:solidFill>
            </a:endParaRPr>
          </a:p>
        </p:txBody>
      </p:sp>
    </p:spTree>
    <p:extLst>
      <p:ext uri="{BB962C8B-B14F-4D97-AF65-F5344CB8AC3E}">
        <p14:creationId xmlns:p14="http://schemas.microsoft.com/office/powerpoint/2010/main" xmlns="" val="2000465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F57B3A2-D0CE-434D-AFA5-CEA05E3B0A98}"/>
              </a:ext>
            </a:extLst>
          </p:cNvPr>
          <p:cNvSpPr>
            <a:spLocks noGrp="1"/>
          </p:cNvSpPr>
          <p:nvPr>
            <p:ph idx="1"/>
          </p:nvPr>
        </p:nvSpPr>
        <p:spPr>
          <a:xfrm>
            <a:off x="406400" y="1493838"/>
            <a:ext cx="4439920" cy="4525963"/>
          </a:xfrm>
        </p:spPr>
        <p:txBody>
          <a:bodyPr/>
          <a:lstStyle/>
          <a:p>
            <a:r>
              <a:rPr lang="en-US" b="0" i="0" dirty="0">
                <a:solidFill>
                  <a:srgbClr val="444444"/>
                </a:solidFill>
                <a:effectLst/>
                <a:latin typeface="Open Sans" panose="020B0606030504020204" pitchFamily="34" charset="0"/>
              </a:rPr>
              <a:t>2-tier architecture is where the presentation or UI or app is on your mobile or computer which is the client program and Server which has the database. </a:t>
            </a:r>
          </a:p>
          <a:p>
            <a:r>
              <a:rPr lang="en-US" b="0" i="0" dirty="0">
                <a:solidFill>
                  <a:srgbClr val="444444"/>
                </a:solidFill>
                <a:effectLst/>
                <a:latin typeface="Open Sans" panose="020B0606030504020204" pitchFamily="34" charset="0"/>
              </a:rPr>
              <a:t>The Database is on server so it could be treated that data is safe from </a:t>
            </a:r>
            <a:r>
              <a:rPr lang="en-US" b="0" i="0" dirty="0" err="1">
                <a:solidFill>
                  <a:srgbClr val="444444"/>
                </a:solidFill>
                <a:effectLst/>
                <a:latin typeface="Open Sans" panose="020B0606030504020204" pitchFamily="34" charset="0"/>
              </a:rPr>
              <a:t>unauthorised</a:t>
            </a:r>
            <a:r>
              <a:rPr lang="en-US" b="0" i="0" dirty="0">
                <a:solidFill>
                  <a:srgbClr val="444444"/>
                </a:solidFill>
                <a:effectLst/>
                <a:latin typeface="Open Sans" panose="020B0606030504020204" pitchFamily="34" charset="0"/>
              </a:rPr>
              <a:t> users.  </a:t>
            </a:r>
            <a:endParaRPr lang="en-US" dirty="0"/>
          </a:p>
        </p:txBody>
      </p:sp>
      <p:sp>
        <p:nvSpPr>
          <p:cNvPr id="3" name="Content Placeholder 2">
            <a:extLst>
              <a:ext uri="{FF2B5EF4-FFF2-40B4-BE49-F238E27FC236}">
                <a16:creationId xmlns:a16="http://schemas.microsoft.com/office/drawing/2014/main" xmlns="" id="{E66B1A1A-D554-48E1-B8B2-DEC50C286402}"/>
              </a:ext>
            </a:extLst>
          </p:cNvPr>
          <p:cNvSpPr>
            <a:spLocks noGrp="1"/>
          </p:cNvSpPr>
          <p:nvPr>
            <p:ph sz="quarter" idx="10"/>
          </p:nvPr>
        </p:nvSpPr>
        <p:spPr/>
        <p:txBody>
          <a:bodyPr/>
          <a:lstStyle/>
          <a:p>
            <a:r>
              <a:rPr lang="en-IN" dirty="0">
                <a:solidFill>
                  <a:srgbClr val="7030A0"/>
                </a:solidFill>
              </a:rPr>
              <a:t>DBMS Architecture</a:t>
            </a:r>
            <a:endParaRPr lang="en-US" dirty="0">
              <a:solidFill>
                <a:srgbClr val="7030A0"/>
              </a:solidFill>
            </a:endParaRPr>
          </a:p>
        </p:txBody>
      </p:sp>
      <p:pic>
        <p:nvPicPr>
          <p:cNvPr id="3074" name="Picture 2">
            <a:extLst>
              <a:ext uri="{FF2B5EF4-FFF2-40B4-BE49-F238E27FC236}">
                <a16:creationId xmlns:a16="http://schemas.microsoft.com/office/drawing/2014/main" xmlns="" id="{8ACCB00B-4305-4426-8297-3125D61CE83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46403" y="1970899"/>
            <a:ext cx="6639197" cy="45259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83748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chemeClr val="accent1">
                    <a:lumMod val="50000"/>
                  </a:schemeClr>
                </a:solidFill>
              </a:rPr>
              <a:t>DBMS ARCHITECTURE – 2 TIER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09550" y="1474788"/>
            <a:ext cx="4572000" cy="4964112"/>
          </a:xfrm>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47452" y="1676401"/>
            <a:ext cx="5272948" cy="4483220"/>
          </a:xfrm>
          <a:prstGeom prst="rect">
            <a:avLst/>
          </a:prstGeom>
        </p:spPr>
      </p:pic>
    </p:spTree>
    <p:extLst>
      <p:ext uri="{BB962C8B-B14F-4D97-AF65-F5344CB8AC3E}">
        <p14:creationId xmlns:p14="http://schemas.microsoft.com/office/powerpoint/2010/main" xmlns="" val="4029878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chemeClr val="accent1">
                    <a:lumMod val="50000"/>
                  </a:schemeClr>
                </a:solidFill>
              </a:rPr>
              <a:t>DBMS ARCHITECTURE – 2 TIER</a:t>
            </a:r>
          </a:p>
        </p:txBody>
      </p:sp>
      <p:pic>
        <p:nvPicPr>
          <p:cNvPr id="7" name="Picture 6">
            <a:extLst>
              <a:ext uri="{FF2B5EF4-FFF2-40B4-BE49-F238E27FC236}">
                <a16:creationId xmlns:a16="http://schemas.microsoft.com/office/drawing/2014/main" xmlns="" id="{42E3C423-4832-4A09-B83F-6FE80AE0C500}"/>
              </a:ext>
            </a:extLst>
          </p:cNvPr>
          <p:cNvPicPr>
            <a:picLocks noChangeAspect="1"/>
          </p:cNvPicPr>
          <p:nvPr/>
        </p:nvPicPr>
        <p:blipFill>
          <a:blip r:embed="rId3"/>
          <a:stretch>
            <a:fillRect/>
          </a:stretch>
        </p:blipFill>
        <p:spPr>
          <a:xfrm>
            <a:off x="1254650" y="1619794"/>
            <a:ext cx="8876730" cy="4079830"/>
          </a:xfrm>
          <a:prstGeom prst="rect">
            <a:avLst/>
          </a:prstGeom>
        </p:spPr>
      </p:pic>
    </p:spTree>
    <p:extLst>
      <p:ext uri="{BB962C8B-B14F-4D97-AF65-F5344CB8AC3E}">
        <p14:creationId xmlns:p14="http://schemas.microsoft.com/office/powerpoint/2010/main" xmlns="" val="40760548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chemeClr val="accent1">
                    <a:lumMod val="50000"/>
                  </a:schemeClr>
                </a:solidFill>
              </a:rPr>
              <a:t>DBMS ARCHITECTURE – 2 TIER</a:t>
            </a:r>
          </a:p>
        </p:txBody>
      </p:sp>
      <p:pic>
        <p:nvPicPr>
          <p:cNvPr id="7" name="Content Placeholder 6">
            <a:extLst>
              <a:ext uri="{FF2B5EF4-FFF2-40B4-BE49-F238E27FC236}">
                <a16:creationId xmlns:a16="http://schemas.microsoft.com/office/drawing/2014/main" xmlns="" id="{ED3252E6-5839-408B-85BF-D64892E3587C}"/>
              </a:ext>
            </a:extLst>
          </p:cNvPr>
          <p:cNvPicPr>
            <a:picLocks noGrp="1" noChangeAspect="1"/>
          </p:cNvPicPr>
          <p:nvPr>
            <p:ph idx="1"/>
          </p:nvPr>
        </p:nvPicPr>
        <p:blipFill>
          <a:blip r:embed="rId2"/>
          <a:stretch>
            <a:fillRect/>
          </a:stretch>
        </p:blipFill>
        <p:spPr>
          <a:xfrm>
            <a:off x="818173" y="1491343"/>
            <a:ext cx="9733850" cy="4261508"/>
          </a:xfrm>
        </p:spPr>
      </p:pic>
    </p:spTree>
    <p:extLst>
      <p:ext uri="{BB962C8B-B14F-4D97-AF65-F5344CB8AC3E}">
        <p14:creationId xmlns:p14="http://schemas.microsoft.com/office/powerpoint/2010/main" xmlns="" val="1212941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9081EE3-5C71-4EA3-BC41-D8C1297DD791}"/>
              </a:ext>
            </a:extLst>
          </p:cNvPr>
          <p:cNvSpPr>
            <a:spLocks noGrp="1"/>
          </p:cNvSpPr>
          <p:nvPr>
            <p:ph idx="1"/>
          </p:nvPr>
        </p:nvSpPr>
        <p:spPr>
          <a:xfrm>
            <a:off x="406400" y="1493838"/>
            <a:ext cx="3969657" cy="4506686"/>
          </a:xfrm>
        </p:spPr>
        <p:txBody>
          <a:bodyPr>
            <a:normAutofit fontScale="92500"/>
          </a:bodyPr>
          <a:lstStyle/>
          <a:p>
            <a:r>
              <a:rPr lang="en-US" b="0" i="0" dirty="0">
                <a:solidFill>
                  <a:srgbClr val="444444"/>
                </a:solidFill>
                <a:effectLst/>
                <a:latin typeface="Open Sans" panose="020B0606030504020204" pitchFamily="34" charset="0"/>
              </a:rPr>
              <a:t>3-tier architecture is where there are 3 layers or modules. </a:t>
            </a:r>
          </a:p>
          <a:p>
            <a:r>
              <a:rPr lang="en-US" b="0" i="0" dirty="0">
                <a:solidFill>
                  <a:srgbClr val="444444"/>
                </a:solidFill>
                <a:effectLst/>
                <a:latin typeface="Open Sans" panose="020B0606030504020204" pitchFamily="34" charset="0"/>
              </a:rPr>
              <a:t>The client or presentation layer which is app on mobile or computer and </a:t>
            </a:r>
          </a:p>
          <a:p>
            <a:r>
              <a:rPr lang="en-US" b="0" i="0" dirty="0">
                <a:solidFill>
                  <a:srgbClr val="444444"/>
                </a:solidFill>
                <a:effectLst/>
                <a:latin typeface="Open Sans" panose="020B0606030504020204" pitchFamily="34" charset="0"/>
              </a:rPr>
              <a:t>server which has the application layer containing business logic modules. </a:t>
            </a:r>
          </a:p>
          <a:p>
            <a:r>
              <a:rPr lang="en-US" b="0" i="0" dirty="0">
                <a:solidFill>
                  <a:srgbClr val="444444"/>
                </a:solidFill>
                <a:effectLst/>
                <a:latin typeface="Open Sans" panose="020B0606030504020204" pitchFamily="34" charset="0"/>
              </a:rPr>
              <a:t>The data layer contains the actual databases. </a:t>
            </a:r>
            <a:endParaRPr lang="en-US" dirty="0"/>
          </a:p>
        </p:txBody>
      </p:sp>
      <p:sp>
        <p:nvSpPr>
          <p:cNvPr id="3" name="Content Placeholder 2">
            <a:extLst>
              <a:ext uri="{FF2B5EF4-FFF2-40B4-BE49-F238E27FC236}">
                <a16:creationId xmlns:a16="http://schemas.microsoft.com/office/drawing/2014/main" xmlns="" id="{DDD0A2EE-98F7-4414-9228-BCA3DDAA6D9D}"/>
              </a:ext>
            </a:extLst>
          </p:cNvPr>
          <p:cNvSpPr>
            <a:spLocks noGrp="1"/>
          </p:cNvSpPr>
          <p:nvPr>
            <p:ph sz="quarter" idx="10"/>
          </p:nvPr>
        </p:nvSpPr>
        <p:spPr/>
        <p:txBody>
          <a:bodyPr/>
          <a:lstStyle/>
          <a:p>
            <a:r>
              <a:rPr lang="en-IN" dirty="0">
                <a:solidFill>
                  <a:schemeClr val="accent1">
                    <a:lumMod val="50000"/>
                  </a:schemeClr>
                </a:solidFill>
              </a:rPr>
              <a:t>DBMS ARCHITECTURE – 3 TIER</a:t>
            </a:r>
          </a:p>
          <a:p>
            <a:endParaRPr lang="en-US" dirty="0"/>
          </a:p>
        </p:txBody>
      </p:sp>
      <p:pic>
        <p:nvPicPr>
          <p:cNvPr id="5" name="Picture 4">
            <a:extLst>
              <a:ext uri="{FF2B5EF4-FFF2-40B4-BE49-F238E27FC236}">
                <a16:creationId xmlns:a16="http://schemas.microsoft.com/office/drawing/2014/main" xmlns="" id="{47FFC87F-856D-401F-BFF8-E6E2F606473E}"/>
              </a:ext>
            </a:extLst>
          </p:cNvPr>
          <p:cNvPicPr>
            <a:picLocks noChangeAspect="1"/>
          </p:cNvPicPr>
          <p:nvPr/>
        </p:nvPicPr>
        <p:blipFill>
          <a:blip r:embed="rId2"/>
          <a:stretch>
            <a:fillRect/>
          </a:stretch>
        </p:blipFill>
        <p:spPr>
          <a:xfrm>
            <a:off x="4611188" y="1711234"/>
            <a:ext cx="7040881" cy="4506686"/>
          </a:xfrm>
          <a:prstGeom prst="rect">
            <a:avLst/>
          </a:prstGeom>
        </p:spPr>
      </p:pic>
    </p:spTree>
    <p:extLst>
      <p:ext uri="{BB962C8B-B14F-4D97-AF65-F5344CB8AC3E}">
        <p14:creationId xmlns:p14="http://schemas.microsoft.com/office/powerpoint/2010/main" xmlns="" val="1204526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chemeClr val="accent1">
                    <a:lumMod val="50000"/>
                  </a:schemeClr>
                </a:solidFill>
              </a:rPr>
              <a:t>DBMS ARCHITECTURE – 3 TIER</a:t>
            </a:r>
          </a:p>
        </p:txBody>
      </p:sp>
      <p:pic>
        <p:nvPicPr>
          <p:cNvPr id="5" name="Picture 4">
            <a:extLst>
              <a:ext uri="{FF2B5EF4-FFF2-40B4-BE49-F238E27FC236}">
                <a16:creationId xmlns:a16="http://schemas.microsoft.com/office/drawing/2014/main" xmlns="" id="{491DBCAB-6F58-4D2B-81E2-6D9050C35541}"/>
              </a:ext>
            </a:extLst>
          </p:cNvPr>
          <p:cNvPicPr>
            <a:picLocks noChangeAspect="1"/>
          </p:cNvPicPr>
          <p:nvPr/>
        </p:nvPicPr>
        <p:blipFill>
          <a:blip r:embed="rId2"/>
          <a:stretch>
            <a:fillRect/>
          </a:stretch>
        </p:blipFill>
        <p:spPr>
          <a:xfrm>
            <a:off x="692331" y="1423851"/>
            <a:ext cx="8894581" cy="4532811"/>
          </a:xfrm>
          <a:prstGeom prst="rect">
            <a:avLst/>
          </a:prstGeom>
        </p:spPr>
      </p:pic>
    </p:spTree>
    <p:extLst>
      <p:ext uri="{BB962C8B-B14F-4D97-AF65-F5344CB8AC3E}">
        <p14:creationId xmlns:p14="http://schemas.microsoft.com/office/powerpoint/2010/main" xmlns="" val="19318029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chemeClr val="accent1">
                    <a:lumMod val="50000"/>
                  </a:schemeClr>
                </a:solidFill>
              </a:rPr>
              <a:t>DBMS ARCHITECTURE – 3 TIER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52400" y="1455738"/>
            <a:ext cx="7668708" cy="4945062"/>
          </a:xfrm>
        </p:spPr>
      </p:pic>
      <p:pic>
        <p:nvPicPr>
          <p:cNvPr id="2" name="Picture 1"/>
          <p:cNvPicPr>
            <a:picLocks noChangeAspect="1"/>
          </p:cNvPicPr>
          <p:nvPr/>
        </p:nvPicPr>
        <p:blipFill>
          <a:blip r:embed="rId3"/>
          <a:stretch>
            <a:fillRect/>
          </a:stretch>
        </p:blipFill>
        <p:spPr>
          <a:xfrm>
            <a:off x="7821108" y="1866900"/>
            <a:ext cx="4237542" cy="4171949"/>
          </a:xfrm>
          <a:prstGeom prst="rect">
            <a:avLst/>
          </a:prstGeom>
        </p:spPr>
      </p:pic>
    </p:spTree>
    <p:extLst>
      <p:ext uri="{BB962C8B-B14F-4D97-AF65-F5344CB8AC3E}">
        <p14:creationId xmlns:p14="http://schemas.microsoft.com/office/powerpoint/2010/main" xmlns="" val="3791609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chemeClr val="accent1">
                    <a:lumMod val="50000"/>
                  </a:schemeClr>
                </a:solidFill>
              </a:rPr>
              <a:t>DBMS ARCHITECTURE – 3 TIER</a:t>
            </a:r>
          </a:p>
        </p:txBody>
      </p:sp>
      <p:pic>
        <p:nvPicPr>
          <p:cNvPr id="5" name="Picture 4">
            <a:extLst>
              <a:ext uri="{FF2B5EF4-FFF2-40B4-BE49-F238E27FC236}">
                <a16:creationId xmlns:a16="http://schemas.microsoft.com/office/drawing/2014/main" xmlns="" id="{468FC1CE-E140-4C97-92CC-BE559DCF2FB1}"/>
              </a:ext>
            </a:extLst>
          </p:cNvPr>
          <p:cNvPicPr>
            <a:picLocks noChangeAspect="1"/>
          </p:cNvPicPr>
          <p:nvPr/>
        </p:nvPicPr>
        <p:blipFill>
          <a:blip r:embed="rId2"/>
          <a:stretch>
            <a:fillRect/>
          </a:stretch>
        </p:blipFill>
        <p:spPr>
          <a:xfrm>
            <a:off x="1724298" y="1940242"/>
            <a:ext cx="7848463" cy="3755164"/>
          </a:xfrm>
          <a:prstGeom prst="rect">
            <a:avLst/>
          </a:prstGeom>
        </p:spPr>
      </p:pic>
    </p:spTree>
    <p:extLst>
      <p:ext uri="{BB962C8B-B14F-4D97-AF65-F5344CB8AC3E}">
        <p14:creationId xmlns:p14="http://schemas.microsoft.com/office/powerpoint/2010/main" xmlns="" val="3321310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8A266D"/>
                </a:solidFill>
              </a:rPr>
              <a:t>Learning Objective</a:t>
            </a:r>
          </a:p>
        </p:txBody>
      </p:sp>
      <p:sp>
        <p:nvSpPr>
          <p:cNvPr id="5" name="Rectangle 4"/>
          <p:cNvSpPr/>
          <p:nvPr/>
        </p:nvSpPr>
        <p:spPr>
          <a:xfrm>
            <a:off x="1147483" y="1650922"/>
            <a:ext cx="8432800" cy="4647426"/>
          </a:xfrm>
          <a:prstGeom prst="rect">
            <a:avLst/>
          </a:prstGeom>
        </p:spPr>
        <p:txBody>
          <a:bodyPr wrap="square">
            <a:spAutoFit/>
          </a:bodyPr>
          <a:lstStyle/>
          <a:p>
            <a:pPr marL="457200" indent="-457200">
              <a:buFont typeface="Wingdings" panose="05000000000000000000" pitchFamily="2" charset="2"/>
              <a:buChar char="Ø"/>
            </a:pPr>
            <a:r>
              <a:rPr lang="en-IN" sz="3200" b="1" dirty="0">
                <a:solidFill>
                  <a:srgbClr val="8A266D"/>
                </a:solidFill>
                <a:latin typeface="Arial Rounded MT Bold" panose="020F0704030504030204" pitchFamily="34" charset="0"/>
                <a:ea typeface="Calibri" panose="020F0502020204030204" pitchFamily="34" charset="0"/>
                <a:cs typeface="Calibri" panose="020F0502020204030204" pitchFamily="34" charset="0"/>
              </a:rPr>
              <a:t> </a:t>
            </a:r>
            <a:r>
              <a:rPr lang="en-US" sz="3200" b="1" dirty="0">
                <a:solidFill>
                  <a:srgbClr val="00B050"/>
                </a:solidFill>
              </a:rPr>
              <a:t>Introduction to RDBMS</a:t>
            </a:r>
          </a:p>
          <a:p>
            <a:pPr marL="457200" indent="-457200">
              <a:buFont typeface="Wingdings" panose="05000000000000000000" pitchFamily="2" charset="2"/>
              <a:buChar char="Ø"/>
            </a:pPr>
            <a:r>
              <a:rPr lang="en-US" sz="3200" b="1" dirty="0">
                <a:solidFill>
                  <a:srgbClr val="00B050"/>
                </a:solidFill>
              </a:rPr>
              <a:t> RDBMS vs Traditional FS</a:t>
            </a:r>
          </a:p>
          <a:p>
            <a:pPr marL="457200" indent="-457200">
              <a:buFont typeface="Wingdings" panose="05000000000000000000" pitchFamily="2" charset="2"/>
              <a:buChar char="Ø"/>
            </a:pPr>
            <a:r>
              <a:rPr lang="en-US" sz="3200" b="1" dirty="0">
                <a:solidFill>
                  <a:srgbClr val="00B050"/>
                </a:solidFill>
              </a:rPr>
              <a:t> 3-schema arch</a:t>
            </a:r>
          </a:p>
          <a:p>
            <a:pPr marL="457200" indent="-457200">
              <a:buFont typeface="Wingdings" panose="05000000000000000000" pitchFamily="2" charset="2"/>
              <a:buChar char="Ø"/>
            </a:pPr>
            <a:r>
              <a:rPr lang="en-US" sz="3200" b="1" dirty="0">
                <a:solidFill>
                  <a:srgbClr val="00B050"/>
                </a:solidFill>
              </a:rPr>
              <a:t> data independence </a:t>
            </a:r>
          </a:p>
          <a:p>
            <a:pPr marL="457200" indent="-457200">
              <a:buFont typeface="Wingdings" panose="05000000000000000000" pitchFamily="2" charset="2"/>
              <a:buChar char="Ø"/>
            </a:pPr>
            <a:r>
              <a:rPr lang="en-US" sz="3200" b="1" dirty="0">
                <a:solidFill>
                  <a:srgbClr val="00B050"/>
                </a:solidFill>
              </a:rPr>
              <a:t>DBMS architecture</a:t>
            </a:r>
          </a:p>
          <a:p>
            <a:pPr marL="457200" indent="-457200">
              <a:buFont typeface="Wingdings" panose="05000000000000000000" pitchFamily="2" charset="2"/>
              <a:buChar char="Ø"/>
            </a:pPr>
            <a:r>
              <a:rPr lang="en-US" sz="3200" b="1" dirty="0">
                <a:solidFill>
                  <a:srgbClr val="00B050"/>
                </a:solidFill>
              </a:rPr>
              <a:t>Data dictionary,</a:t>
            </a:r>
          </a:p>
          <a:p>
            <a:pPr marL="457200" indent="-457200">
              <a:buFont typeface="Wingdings" panose="05000000000000000000" pitchFamily="2" charset="2"/>
              <a:buChar char="Ø"/>
            </a:pPr>
            <a:r>
              <a:rPr lang="en-US" sz="3200" b="1" dirty="0">
                <a:solidFill>
                  <a:srgbClr val="00B050"/>
                </a:solidFill>
              </a:rPr>
              <a:t>DB design phases</a:t>
            </a:r>
          </a:p>
          <a:p>
            <a:r>
              <a:rPr lang="en-IN" sz="1600" dirty="0">
                <a:solidFill>
                  <a:srgbClr val="FF0000"/>
                </a:solidFill>
              </a:rPr>
              <a:t>         </a:t>
            </a:r>
          </a:p>
          <a:p>
            <a:r>
              <a:rPr lang="en-IN" sz="2800" b="1" dirty="0">
                <a:solidFill>
                  <a:srgbClr val="FF0000"/>
                </a:solidFill>
              </a:rPr>
              <a:t>         Refer :   T1-Chapter 1 and 2; </a:t>
            </a:r>
            <a:r>
              <a:rPr lang="en-IN" sz="2800" b="1" i="1" dirty="0">
                <a:solidFill>
                  <a:srgbClr val="FF0000"/>
                </a:solidFill>
              </a:rPr>
              <a:t> </a:t>
            </a:r>
          </a:p>
          <a:p>
            <a:r>
              <a:rPr lang="en-IN" sz="2800" b="1" dirty="0">
                <a:solidFill>
                  <a:srgbClr val="0070C0"/>
                </a:solidFill>
              </a:rPr>
              <a:t>         RL       :  1.1 , 1.2              </a:t>
            </a:r>
            <a:endParaRPr lang="en-IN" sz="3200" b="1" dirty="0">
              <a:solidFill>
                <a:srgbClr val="FF0000"/>
              </a:solidFill>
            </a:endParaRPr>
          </a:p>
        </p:txBody>
      </p:sp>
    </p:spTree>
    <p:extLst>
      <p:ext uri="{BB962C8B-B14F-4D97-AF65-F5344CB8AC3E}">
        <p14:creationId xmlns:p14="http://schemas.microsoft.com/office/powerpoint/2010/main" xmlns="" val="2281783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73044" y="1379494"/>
            <a:ext cx="9408762" cy="5108600"/>
          </a:xfrm>
        </p:spPr>
      </p:pic>
      <p:sp>
        <p:nvSpPr>
          <p:cNvPr id="3" name="Content Placeholder 2"/>
          <p:cNvSpPr>
            <a:spLocks noGrp="1"/>
          </p:cNvSpPr>
          <p:nvPr>
            <p:ph sz="quarter" idx="10"/>
          </p:nvPr>
        </p:nvSpPr>
        <p:spPr/>
        <p:txBody>
          <a:bodyPr/>
          <a:lstStyle/>
          <a:p>
            <a:r>
              <a:rPr lang="en-IN" dirty="0">
                <a:solidFill>
                  <a:srgbClr val="8A266D"/>
                </a:solidFill>
              </a:rPr>
              <a:t>DBMS ARCHITECTURE </a:t>
            </a:r>
          </a:p>
        </p:txBody>
      </p:sp>
    </p:spTree>
    <p:extLst>
      <p:ext uri="{BB962C8B-B14F-4D97-AF65-F5344CB8AC3E}">
        <p14:creationId xmlns:p14="http://schemas.microsoft.com/office/powerpoint/2010/main" xmlns="" val="15741819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151F659-E171-4117-AE5F-0D3CF9D6B89A}"/>
              </a:ext>
            </a:extLst>
          </p:cNvPr>
          <p:cNvSpPr>
            <a:spLocks noGrp="1"/>
          </p:cNvSpPr>
          <p:nvPr>
            <p:ph sz="quarter" idx="10"/>
          </p:nvPr>
        </p:nvSpPr>
        <p:spPr/>
        <p:txBody>
          <a:bodyPr/>
          <a:lstStyle/>
          <a:p>
            <a:r>
              <a:rPr lang="en-IN" dirty="0">
                <a:solidFill>
                  <a:schemeClr val="accent1"/>
                </a:solidFill>
              </a:rPr>
              <a:t>Example of Three-Tier Architecture </a:t>
            </a:r>
          </a:p>
        </p:txBody>
      </p:sp>
      <p:sp>
        <p:nvSpPr>
          <p:cNvPr id="4" name="Rectangle 3">
            <a:extLst>
              <a:ext uri="{FF2B5EF4-FFF2-40B4-BE49-F238E27FC236}">
                <a16:creationId xmlns:a16="http://schemas.microsoft.com/office/drawing/2014/main" xmlns="" id="{7AEA5C8F-2E7E-47B2-B77B-47DEF6D9E3C3}"/>
              </a:ext>
            </a:extLst>
          </p:cNvPr>
          <p:cNvSpPr/>
          <p:nvPr/>
        </p:nvSpPr>
        <p:spPr>
          <a:xfrm>
            <a:off x="406399" y="1665054"/>
            <a:ext cx="4477327" cy="3785652"/>
          </a:xfrm>
          <a:prstGeom prst="rect">
            <a:avLst/>
          </a:prstGeom>
        </p:spPr>
        <p:txBody>
          <a:bodyPr wrap="square">
            <a:spAutoFit/>
          </a:bodyPr>
          <a:lstStyle/>
          <a:p>
            <a:r>
              <a:rPr lang="en-IN" sz="2400" b="1" dirty="0">
                <a:solidFill>
                  <a:srgbClr val="00B050"/>
                </a:solidFill>
              </a:rPr>
              <a:t>A common environment for using a database has three tiers of processors: </a:t>
            </a:r>
          </a:p>
          <a:p>
            <a:pPr marL="457200" indent="-457200">
              <a:buAutoNum type="arabicPeriod"/>
            </a:pPr>
            <a:r>
              <a:rPr lang="en-IN" sz="2400" b="1" dirty="0">
                <a:solidFill>
                  <a:srgbClr val="00B050"/>
                </a:solidFill>
              </a:rPr>
              <a:t>Web servers --- talk to the user. </a:t>
            </a:r>
          </a:p>
          <a:p>
            <a:pPr marL="457200" indent="-457200">
              <a:buAutoNum type="arabicPeriod"/>
            </a:pPr>
            <a:r>
              <a:rPr lang="en-IN" sz="2400" b="1" dirty="0">
                <a:solidFill>
                  <a:srgbClr val="00B050"/>
                </a:solidFill>
              </a:rPr>
              <a:t>Application servers --- execute the business logic.</a:t>
            </a:r>
          </a:p>
          <a:p>
            <a:pPr marL="457200" indent="-457200">
              <a:buAutoNum type="arabicPeriod"/>
            </a:pPr>
            <a:r>
              <a:rPr lang="en-IN" sz="2400" b="1" dirty="0">
                <a:solidFill>
                  <a:srgbClr val="00B050"/>
                </a:solidFill>
              </a:rPr>
              <a:t> Database servers --- get what the app servers need from the database. </a:t>
            </a:r>
          </a:p>
        </p:txBody>
      </p:sp>
      <p:pic>
        <p:nvPicPr>
          <p:cNvPr id="5" name="Picture 4">
            <a:extLst>
              <a:ext uri="{FF2B5EF4-FFF2-40B4-BE49-F238E27FC236}">
                <a16:creationId xmlns:a16="http://schemas.microsoft.com/office/drawing/2014/main" xmlns="" id="{35CF7EE7-13BA-4179-9AC5-C74FE9D52152}"/>
              </a:ext>
            </a:extLst>
          </p:cNvPr>
          <p:cNvPicPr>
            <a:picLocks noChangeAspect="1"/>
          </p:cNvPicPr>
          <p:nvPr/>
        </p:nvPicPr>
        <p:blipFill>
          <a:blip r:embed="rId2"/>
          <a:stretch>
            <a:fillRect/>
          </a:stretch>
        </p:blipFill>
        <p:spPr>
          <a:xfrm>
            <a:off x="5476874" y="1580195"/>
            <a:ext cx="6160943" cy="4533900"/>
          </a:xfrm>
          <a:prstGeom prst="rect">
            <a:avLst/>
          </a:prstGeom>
        </p:spPr>
      </p:pic>
    </p:spTree>
    <p:extLst>
      <p:ext uri="{BB962C8B-B14F-4D97-AF65-F5344CB8AC3E}">
        <p14:creationId xmlns:p14="http://schemas.microsoft.com/office/powerpoint/2010/main" xmlns="" val="16893611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5D8F6D6-DF64-4AA9-8429-5CFDA89F1921}"/>
              </a:ext>
            </a:extLst>
          </p:cNvPr>
          <p:cNvSpPr>
            <a:spLocks noGrp="1"/>
          </p:cNvSpPr>
          <p:nvPr>
            <p:ph sz="quarter" idx="10"/>
          </p:nvPr>
        </p:nvSpPr>
        <p:spPr/>
        <p:txBody>
          <a:bodyPr/>
          <a:lstStyle/>
          <a:p>
            <a:r>
              <a:rPr lang="en-IN" dirty="0">
                <a:solidFill>
                  <a:srgbClr val="7030A0"/>
                </a:solidFill>
              </a:rPr>
              <a:t>What all are stored in DB?</a:t>
            </a:r>
            <a:endParaRPr lang="en-US" dirty="0">
              <a:solidFill>
                <a:srgbClr val="7030A0"/>
              </a:solidFill>
            </a:endParaRPr>
          </a:p>
        </p:txBody>
      </p:sp>
      <p:pic>
        <p:nvPicPr>
          <p:cNvPr id="12290" name="Picture 2">
            <a:extLst>
              <a:ext uri="{FF2B5EF4-FFF2-40B4-BE49-F238E27FC236}">
                <a16:creationId xmlns:a16="http://schemas.microsoft.com/office/drawing/2014/main" xmlns="" id="{4ACCB64F-396F-419F-94DF-870FD0452FAC}"/>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725068" y="1685109"/>
            <a:ext cx="7915321" cy="44283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37306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18BF5CE-4758-40BB-A88A-5B70E26783B5}"/>
              </a:ext>
            </a:extLst>
          </p:cNvPr>
          <p:cNvSpPr>
            <a:spLocks noGrp="1"/>
          </p:cNvSpPr>
          <p:nvPr>
            <p:ph idx="1"/>
          </p:nvPr>
        </p:nvSpPr>
        <p:spPr>
          <a:xfrm>
            <a:off x="406400" y="1493838"/>
            <a:ext cx="11206480" cy="4525963"/>
          </a:xfrm>
        </p:spPr>
        <p:txBody>
          <a:bodyPr/>
          <a:lstStyle/>
          <a:p>
            <a:pPr algn="l" fontAlgn="base"/>
            <a:r>
              <a:rPr lang="en-US" b="1" i="0" dirty="0">
                <a:solidFill>
                  <a:srgbClr val="444444"/>
                </a:solidFill>
                <a:effectLst/>
                <a:latin typeface="Open Sans" panose="020B0606030504020204" pitchFamily="34" charset="0"/>
              </a:rPr>
              <a:t>Metadata :</a:t>
            </a:r>
            <a:r>
              <a:rPr lang="en-US" b="0" i="0" dirty="0">
                <a:solidFill>
                  <a:srgbClr val="444444"/>
                </a:solidFill>
                <a:effectLst/>
                <a:latin typeface="Open Sans" panose="020B0606030504020204" pitchFamily="34" charset="0"/>
              </a:rPr>
              <a:t> Data about data is meta data.  It describes about itself.</a:t>
            </a:r>
          </a:p>
          <a:p>
            <a:pPr algn="l" fontAlgn="base"/>
            <a:r>
              <a:rPr lang="en-US" b="1" i="0" dirty="0">
                <a:solidFill>
                  <a:srgbClr val="444444"/>
                </a:solidFill>
                <a:effectLst/>
                <a:latin typeface="Open Sans" panose="020B0606030504020204" pitchFamily="34" charset="0"/>
              </a:rPr>
              <a:t>Example</a:t>
            </a:r>
            <a:endParaRPr lang="en-US" b="0" i="0" dirty="0">
              <a:solidFill>
                <a:srgbClr val="444444"/>
              </a:solidFill>
              <a:effectLst/>
              <a:latin typeface="Open Sans" panose="020B0606030504020204" pitchFamily="34" charset="0"/>
            </a:endParaRPr>
          </a:p>
          <a:p>
            <a:r>
              <a:rPr lang="en-US" dirty="0"/>
              <a:t/>
            </a:r>
            <a:br>
              <a:rPr lang="en-US" dirty="0"/>
            </a:br>
            <a:endParaRPr lang="en-US" dirty="0"/>
          </a:p>
        </p:txBody>
      </p:sp>
      <p:sp>
        <p:nvSpPr>
          <p:cNvPr id="3" name="Content Placeholder 2">
            <a:extLst>
              <a:ext uri="{FF2B5EF4-FFF2-40B4-BE49-F238E27FC236}">
                <a16:creationId xmlns:a16="http://schemas.microsoft.com/office/drawing/2014/main" xmlns="" id="{A2ECA809-FE21-4185-834E-3AE4B2ED9465}"/>
              </a:ext>
            </a:extLst>
          </p:cNvPr>
          <p:cNvSpPr>
            <a:spLocks noGrp="1"/>
          </p:cNvSpPr>
          <p:nvPr>
            <p:ph sz="quarter" idx="10"/>
          </p:nvPr>
        </p:nvSpPr>
        <p:spPr/>
        <p:txBody>
          <a:bodyPr/>
          <a:lstStyle/>
          <a:p>
            <a:r>
              <a:rPr lang="en-IN" dirty="0">
                <a:solidFill>
                  <a:srgbClr val="7030A0"/>
                </a:solidFill>
              </a:rPr>
              <a:t>What is METADATA?</a:t>
            </a:r>
            <a:endParaRPr lang="en-US" dirty="0">
              <a:solidFill>
                <a:srgbClr val="7030A0"/>
              </a:solidFill>
            </a:endParaRPr>
          </a:p>
        </p:txBody>
      </p:sp>
      <p:pic>
        <p:nvPicPr>
          <p:cNvPr id="5" name="Picture 4">
            <a:extLst>
              <a:ext uri="{FF2B5EF4-FFF2-40B4-BE49-F238E27FC236}">
                <a16:creationId xmlns:a16="http://schemas.microsoft.com/office/drawing/2014/main" xmlns="" id="{3FAA2D61-8393-DE68-76F2-0F4383282B2E}"/>
              </a:ext>
            </a:extLst>
          </p:cNvPr>
          <p:cNvPicPr>
            <a:picLocks noChangeAspect="1"/>
          </p:cNvPicPr>
          <p:nvPr/>
        </p:nvPicPr>
        <p:blipFill>
          <a:blip r:embed="rId2"/>
          <a:stretch>
            <a:fillRect/>
          </a:stretch>
        </p:blipFill>
        <p:spPr>
          <a:xfrm>
            <a:off x="2791173" y="3214339"/>
            <a:ext cx="4981575" cy="2057400"/>
          </a:xfrm>
          <a:prstGeom prst="rect">
            <a:avLst/>
          </a:prstGeom>
        </p:spPr>
      </p:pic>
    </p:spTree>
    <p:extLst>
      <p:ext uri="{BB962C8B-B14F-4D97-AF65-F5344CB8AC3E}">
        <p14:creationId xmlns:p14="http://schemas.microsoft.com/office/powerpoint/2010/main" xmlns="" val="28379011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What is Meta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589881"/>
            <a:ext cx="6076950" cy="47537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486400" y="1589881"/>
            <a:ext cx="6705599" cy="4480279"/>
          </a:xfrm>
          <a:prstGeom prst="rect">
            <a:avLst/>
          </a:prstGeom>
        </p:spPr>
      </p:pic>
      <p:cxnSp>
        <p:nvCxnSpPr>
          <p:cNvPr id="7" name="Straight Connector 6"/>
          <p:cNvCxnSpPr/>
          <p:nvPr/>
        </p:nvCxnSpPr>
        <p:spPr>
          <a:xfrm>
            <a:off x="5734050" y="1589881"/>
            <a:ext cx="0" cy="47537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9170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18A9753-0245-49EE-8D0D-86406459EC04}"/>
              </a:ext>
            </a:extLst>
          </p:cNvPr>
          <p:cNvSpPr>
            <a:spLocks noGrp="1"/>
          </p:cNvSpPr>
          <p:nvPr>
            <p:ph idx="1"/>
          </p:nvPr>
        </p:nvSpPr>
        <p:spPr>
          <a:xfrm>
            <a:off x="406399" y="1493838"/>
            <a:ext cx="11467738" cy="4525963"/>
          </a:xfrm>
        </p:spPr>
        <p:txBody>
          <a:bodyPr>
            <a:normAutofit fontScale="92500" lnSpcReduction="20000"/>
          </a:bodyPr>
          <a:lstStyle/>
          <a:p>
            <a:r>
              <a:rPr lang="en-US" b="0" i="0" dirty="0">
                <a:solidFill>
                  <a:srgbClr val="444444"/>
                </a:solidFill>
                <a:effectLst/>
                <a:latin typeface="Open Sans" panose="020B0606030504020204" pitchFamily="34" charset="0"/>
              </a:rPr>
              <a:t>Every database stores every information about its objects. These information can be structure, definition, purpose, storage, number of columns and records, dependencies, access rights, owner and other info.</a:t>
            </a:r>
          </a:p>
          <a:p>
            <a:endParaRPr lang="en-US" b="0" i="0"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 These useful information about the data in the database ,also called as </a:t>
            </a:r>
            <a:r>
              <a:rPr lang="en-US" b="1" i="0" dirty="0">
                <a:solidFill>
                  <a:srgbClr val="444444"/>
                </a:solidFill>
                <a:effectLst/>
                <a:latin typeface="Open Sans" panose="020B0606030504020204" pitchFamily="34" charset="0"/>
              </a:rPr>
              <a:t>metadata</a:t>
            </a:r>
            <a:r>
              <a:rPr lang="en-US" b="0" i="0" dirty="0">
                <a:solidFill>
                  <a:srgbClr val="444444"/>
                </a:solidFill>
                <a:effectLst/>
                <a:latin typeface="Open Sans" panose="020B0606030504020204" pitchFamily="34" charset="0"/>
              </a:rPr>
              <a:t>. These metadata are also stored as rows and columns of a table. </a:t>
            </a:r>
          </a:p>
          <a:p>
            <a:endParaRPr lang="en-US" dirty="0">
              <a:solidFill>
                <a:srgbClr val="444444"/>
              </a:solidFill>
              <a:latin typeface="Open Sans" panose="020B0606030504020204" pitchFamily="34" charset="0"/>
            </a:endParaRPr>
          </a:p>
          <a:p>
            <a:r>
              <a:rPr lang="en-US" b="0" i="0" dirty="0">
                <a:solidFill>
                  <a:srgbClr val="444444"/>
                </a:solidFill>
                <a:effectLst/>
                <a:latin typeface="Open Sans" panose="020B0606030504020204" pitchFamily="34" charset="0"/>
              </a:rPr>
              <a:t>Collection of these metadata is stored in the </a:t>
            </a:r>
            <a:r>
              <a:rPr lang="en-US" b="1" i="0" dirty="0">
                <a:solidFill>
                  <a:srgbClr val="444444"/>
                </a:solidFill>
                <a:effectLst/>
                <a:latin typeface="Open Sans" panose="020B0606030504020204" pitchFamily="34" charset="0"/>
              </a:rPr>
              <a:t>system catalog or data dictionary.</a:t>
            </a:r>
            <a:r>
              <a:rPr lang="en-US" b="0" i="0" dirty="0">
                <a:solidFill>
                  <a:srgbClr val="444444"/>
                </a:solidFill>
                <a:effectLst/>
                <a:latin typeface="Open Sans" panose="020B0606030504020204" pitchFamily="34" charset="0"/>
              </a:rPr>
              <a:t> </a:t>
            </a:r>
          </a:p>
          <a:p>
            <a:endParaRPr lang="en-US" dirty="0">
              <a:solidFill>
                <a:srgbClr val="444444"/>
              </a:solidFill>
              <a:latin typeface="Open Sans" panose="020B0606030504020204" pitchFamily="34" charset="0"/>
            </a:endParaRPr>
          </a:p>
          <a:p>
            <a:r>
              <a:rPr lang="en-US" b="0" i="0" dirty="0">
                <a:solidFill>
                  <a:srgbClr val="444444"/>
                </a:solidFill>
                <a:effectLst/>
                <a:latin typeface="Open Sans" panose="020B0606030504020204" pitchFamily="34" charset="0"/>
              </a:rPr>
              <a:t> When the database is created a system catalog is automatically created as well. </a:t>
            </a:r>
          </a:p>
          <a:p>
            <a:endParaRPr lang="en-US" b="0" i="0" dirty="0">
              <a:solidFill>
                <a:srgbClr val="444444"/>
              </a:solidFill>
              <a:effectLst/>
              <a:latin typeface="Open Sans" panose="020B0606030504020204" pitchFamily="34" charset="0"/>
            </a:endParaRPr>
          </a:p>
          <a:p>
            <a:r>
              <a:rPr lang="en-US" b="0" i="0" dirty="0">
                <a:solidFill>
                  <a:srgbClr val="444444"/>
                </a:solidFill>
                <a:effectLst/>
                <a:latin typeface="Open Sans" panose="020B0606030504020204" pitchFamily="34" charset="0"/>
              </a:rPr>
              <a:t>This catalog keeps track of the objects created and changes made to each objects in the database. Every database has its own system catalog. </a:t>
            </a:r>
            <a:endParaRPr lang="en-US" dirty="0"/>
          </a:p>
        </p:txBody>
      </p:sp>
      <p:sp>
        <p:nvSpPr>
          <p:cNvPr id="3" name="Content Placeholder 2">
            <a:extLst>
              <a:ext uri="{FF2B5EF4-FFF2-40B4-BE49-F238E27FC236}">
                <a16:creationId xmlns:a16="http://schemas.microsoft.com/office/drawing/2014/main" xmlns="" id="{AA572002-B3C3-463B-9301-9131BA483F20}"/>
              </a:ext>
            </a:extLst>
          </p:cNvPr>
          <p:cNvSpPr>
            <a:spLocks noGrp="1"/>
          </p:cNvSpPr>
          <p:nvPr>
            <p:ph sz="quarter" idx="10"/>
          </p:nvPr>
        </p:nvSpPr>
        <p:spPr>
          <a:xfrm>
            <a:off x="479502" y="152400"/>
            <a:ext cx="8359698" cy="1143000"/>
          </a:xfrm>
        </p:spPr>
        <p:txBody>
          <a:bodyPr/>
          <a:lstStyle/>
          <a:p>
            <a:r>
              <a:rPr lang="en-IN" dirty="0">
                <a:solidFill>
                  <a:srgbClr val="7030A0"/>
                </a:solidFill>
              </a:rPr>
              <a:t>DB  or SYSTEM CATALOG</a:t>
            </a:r>
            <a:endParaRPr lang="en-US" dirty="0">
              <a:solidFill>
                <a:srgbClr val="7030A0"/>
              </a:solidFill>
            </a:endParaRPr>
          </a:p>
        </p:txBody>
      </p:sp>
    </p:spTree>
    <p:extLst>
      <p:ext uri="{BB962C8B-B14F-4D97-AF65-F5344CB8AC3E}">
        <p14:creationId xmlns:p14="http://schemas.microsoft.com/office/powerpoint/2010/main" xmlns="" val="23493190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C00000"/>
                </a:solidFill>
              </a:rPr>
              <a:t>Database / system  </a:t>
            </a:r>
            <a:r>
              <a:rPr lang="en-IN" dirty="0" err="1">
                <a:solidFill>
                  <a:srgbClr val="C00000"/>
                </a:solidFill>
              </a:rPr>
              <a:t>Catalog</a:t>
            </a:r>
            <a:r>
              <a:rPr lang="en-IN" dirty="0">
                <a:solidFill>
                  <a:srgbClr val="C00000"/>
                </a:solidFill>
              </a:rPr>
              <a:t> </a:t>
            </a:r>
          </a:p>
        </p:txBody>
      </p:sp>
      <p:pic>
        <p:nvPicPr>
          <p:cNvPr id="4" name="Picture 3"/>
          <p:cNvPicPr>
            <a:picLocks noChangeAspect="1"/>
          </p:cNvPicPr>
          <p:nvPr/>
        </p:nvPicPr>
        <p:blipFill>
          <a:blip r:embed="rId3"/>
          <a:stretch>
            <a:fillRect/>
          </a:stretch>
        </p:blipFill>
        <p:spPr>
          <a:xfrm>
            <a:off x="2259669" y="1419225"/>
            <a:ext cx="5033963" cy="4800600"/>
          </a:xfrm>
          <a:prstGeom prst="rect">
            <a:avLst/>
          </a:prstGeom>
        </p:spPr>
      </p:pic>
      <p:sp>
        <p:nvSpPr>
          <p:cNvPr id="5" name="TextBox 4">
            <a:extLst>
              <a:ext uri="{FF2B5EF4-FFF2-40B4-BE49-F238E27FC236}">
                <a16:creationId xmlns:a16="http://schemas.microsoft.com/office/drawing/2014/main" xmlns="" id="{55200D0A-45D3-4747-9687-4D314F969CCD}"/>
              </a:ext>
            </a:extLst>
          </p:cNvPr>
          <p:cNvSpPr txBox="1"/>
          <p:nvPr/>
        </p:nvSpPr>
        <p:spPr>
          <a:xfrm>
            <a:off x="7897852" y="2605811"/>
            <a:ext cx="3643661" cy="1200329"/>
          </a:xfrm>
          <a:prstGeom prst="rect">
            <a:avLst/>
          </a:prstGeom>
          <a:noFill/>
        </p:spPr>
        <p:txBody>
          <a:bodyPr wrap="square">
            <a:spAutoFit/>
          </a:bodyPr>
          <a:lstStyle/>
          <a:p>
            <a:r>
              <a:rPr lang="en-IN" sz="1800" b="0" i="0" u="none" strike="noStrike" kern="1200" baseline="0" dirty="0">
                <a:solidFill>
                  <a:schemeClr val="tx1"/>
                </a:solidFill>
                <a:latin typeface="+mn-lt"/>
                <a:ea typeface="+mn-ea"/>
                <a:cs typeface="+mn-cs"/>
              </a:rPr>
              <a:t>.The information stored in the </a:t>
            </a:r>
            <a:r>
              <a:rPr lang="en-IN" sz="1800" b="0" i="0" u="none" strike="noStrike" kern="1200" baseline="0" dirty="0" err="1">
                <a:solidFill>
                  <a:schemeClr val="tx1"/>
                </a:solidFill>
                <a:latin typeface="+mn-lt"/>
                <a:ea typeface="+mn-ea"/>
                <a:cs typeface="+mn-cs"/>
              </a:rPr>
              <a:t>catalog</a:t>
            </a:r>
            <a:r>
              <a:rPr lang="en-IN" sz="1800" b="0" i="0" u="none" strike="noStrike" kern="1200" baseline="0" dirty="0">
                <a:solidFill>
                  <a:schemeClr val="tx1"/>
                </a:solidFill>
                <a:latin typeface="+mn-lt"/>
                <a:ea typeface="+mn-ea"/>
                <a:cs typeface="+mn-cs"/>
              </a:rPr>
              <a:t> is called  </a:t>
            </a:r>
            <a:r>
              <a:rPr lang="en-IN" sz="1800" b="1" i="0" u="none" strike="noStrike" kern="1200" baseline="0" dirty="0">
                <a:solidFill>
                  <a:schemeClr val="tx1"/>
                </a:solidFill>
                <a:latin typeface="+mn-lt"/>
                <a:ea typeface="+mn-ea"/>
                <a:cs typeface="+mn-cs"/>
              </a:rPr>
              <a:t>meta-data</a:t>
            </a:r>
            <a:r>
              <a:rPr lang="en-IN" sz="1800" b="0" i="0" u="none" strike="noStrike" kern="1200" baseline="0" dirty="0">
                <a:solidFill>
                  <a:schemeClr val="tx1"/>
                </a:solidFill>
                <a:latin typeface="+mn-lt"/>
                <a:ea typeface="+mn-ea"/>
                <a:cs typeface="+mn-cs"/>
              </a:rPr>
              <a:t>, and it describes the structure of the primary database</a:t>
            </a:r>
            <a:endParaRPr lang="en-IN" dirty="0"/>
          </a:p>
        </p:txBody>
      </p:sp>
    </p:spTree>
    <p:extLst>
      <p:ext uri="{BB962C8B-B14F-4D97-AF65-F5344CB8AC3E}">
        <p14:creationId xmlns:p14="http://schemas.microsoft.com/office/powerpoint/2010/main" xmlns="" val="1945432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CC0066"/>
                </a:solidFill>
              </a:rPr>
              <a:t>Example of Database </a:t>
            </a:r>
            <a:r>
              <a:rPr lang="en-IN" dirty="0" err="1">
                <a:solidFill>
                  <a:srgbClr val="CC0066"/>
                </a:solidFill>
              </a:rPr>
              <a:t>Catalog</a:t>
            </a:r>
            <a:r>
              <a:rPr lang="en-IN" dirty="0">
                <a:solidFill>
                  <a:srgbClr val="CC0066"/>
                </a:solidFill>
              </a:rPr>
              <a:t> </a:t>
            </a:r>
          </a:p>
        </p:txBody>
      </p:sp>
      <p:pic>
        <p:nvPicPr>
          <p:cNvPr id="4" name="Content Placeholder 3"/>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552450" y="1493838"/>
            <a:ext cx="9010650" cy="4983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318581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1249122" y="1549605"/>
            <a:ext cx="4544483" cy="4226369"/>
          </a:xfrm>
        </p:spPr>
      </p:pic>
      <p:sp>
        <p:nvSpPr>
          <p:cNvPr id="3" name="Content Placeholder 2"/>
          <p:cNvSpPr>
            <a:spLocks noGrp="1"/>
          </p:cNvSpPr>
          <p:nvPr>
            <p:ph sz="quarter" idx="10"/>
          </p:nvPr>
        </p:nvSpPr>
        <p:spPr/>
        <p:txBody>
          <a:bodyPr/>
          <a:lstStyle/>
          <a:p>
            <a:r>
              <a:rPr lang="en-IN" dirty="0">
                <a:solidFill>
                  <a:srgbClr val="CC0066"/>
                </a:solidFill>
              </a:rPr>
              <a:t>SYSTEM or DB  CATALOG</a:t>
            </a:r>
          </a:p>
        </p:txBody>
      </p:sp>
      <p:sp>
        <p:nvSpPr>
          <p:cNvPr id="6" name="TextBox 5"/>
          <p:cNvSpPr txBox="1"/>
          <p:nvPr/>
        </p:nvSpPr>
        <p:spPr>
          <a:xfrm>
            <a:off x="6276109" y="1870364"/>
            <a:ext cx="5195455" cy="1877437"/>
          </a:xfrm>
          <a:prstGeom prst="rect">
            <a:avLst/>
          </a:prstGeom>
          <a:noFill/>
        </p:spPr>
        <p:txBody>
          <a:bodyPr wrap="square" rtlCol="0">
            <a:spAutoFit/>
          </a:bodyPr>
          <a:lstStyle/>
          <a:p>
            <a:r>
              <a:rPr lang="en-IN" sz="3200" dirty="0">
                <a:solidFill>
                  <a:srgbClr val="FF0000"/>
                </a:solidFill>
              </a:rPr>
              <a:t>Who creates system </a:t>
            </a:r>
            <a:r>
              <a:rPr lang="en-IN" sz="3200" dirty="0" err="1">
                <a:solidFill>
                  <a:srgbClr val="FF0000"/>
                </a:solidFill>
              </a:rPr>
              <a:t>catalog</a:t>
            </a:r>
            <a:r>
              <a:rPr lang="en-IN" sz="3200" dirty="0">
                <a:solidFill>
                  <a:srgbClr val="FF0000"/>
                </a:solidFill>
              </a:rPr>
              <a:t>?</a:t>
            </a:r>
          </a:p>
          <a:p>
            <a:r>
              <a:rPr lang="en-IN" sz="2800" dirty="0">
                <a:solidFill>
                  <a:srgbClr val="00B050"/>
                </a:solidFill>
              </a:rPr>
              <a:t>When you create a database the system </a:t>
            </a:r>
            <a:r>
              <a:rPr lang="en-IN" sz="2800" dirty="0" err="1">
                <a:solidFill>
                  <a:srgbClr val="00B050"/>
                </a:solidFill>
              </a:rPr>
              <a:t>catalog</a:t>
            </a:r>
            <a:r>
              <a:rPr lang="en-IN" sz="2800" dirty="0">
                <a:solidFill>
                  <a:srgbClr val="00B050"/>
                </a:solidFill>
              </a:rPr>
              <a:t> is automatically created by DBMS.</a:t>
            </a:r>
          </a:p>
        </p:txBody>
      </p:sp>
      <p:pic>
        <p:nvPicPr>
          <p:cNvPr id="5" name="Content Placeholder 3">
            <a:extLst>
              <a:ext uri="{FF2B5EF4-FFF2-40B4-BE49-F238E27FC236}">
                <a16:creationId xmlns:a16="http://schemas.microsoft.com/office/drawing/2014/main" xmlns="" id="{5BAFF94E-0992-4FC4-BA72-64BBBA356BF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49122" y="1634616"/>
            <a:ext cx="4544483" cy="4226369"/>
          </a:xfrm>
          <a:prstGeom prst="rect">
            <a:avLst/>
          </a:prstGeom>
        </p:spPr>
      </p:pic>
    </p:spTree>
    <p:extLst>
      <p:ext uri="{BB962C8B-B14F-4D97-AF65-F5344CB8AC3E}">
        <p14:creationId xmlns:p14="http://schemas.microsoft.com/office/powerpoint/2010/main" xmlns="" val="526608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CC0066"/>
                </a:solidFill>
              </a:rPr>
              <a:t>SYSTEM CATALOG</a:t>
            </a:r>
          </a:p>
          <a:p>
            <a:endParaRPr lang="en-IN" dirty="0"/>
          </a:p>
        </p:txBody>
      </p:sp>
      <p:sp>
        <p:nvSpPr>
          <p:cNvPr id="4" name="Content Placeholder 3"/>
          <p:cNvSpPr>
            <a:spLocks noGrp="1"/>
          </p:cNvSpPr>
          <p:nvPr>
            <p:ph idx="1"/>
          </p:nvPr>
        </p:nvSpPr>
        <p:spPr>
          <a:xfrm>
            <a:off x="406400" y="1493838"/>
            <a:ext cx="11023600" cy="5059847"/>
          </a:xfrm>
          <a:prstGeom prst="rect">
            <a:avLst/>
          </a:prstGeom>
        </p:spPr>
        <p:txBody>
          <a:bodyPr wrap="square">
            <a:spAutoFit/>
          </a:bodyPr>
          <a:lstStyle/>
          <a:p>
            <a:r>
              <a:rPr lang="en-IN" sz="2400" b="1" i="1" dirty="0">
                <a:solidFill>
                  <a:srgbClr val="00B050"/>
                </a:solidFill>
              </a:rPr>
              <a:t>The system </a:t>
            </a:r>
            <a:r>
              <a:rPr lang="en-IN" sz="2400" b="1" i="1" dirty="0" err="1">
                <a:solidFill>
                  <a:srgbClr val="00B050"/>
                </a:solidFill>
              </a:rPr>
              <a:t>catalog</a:t>
            </a:r>
            <a:r>
              <a:rPr lang="en-IN" sz="2400" b="1" i="1" dirty="0">
                <a:solidFill>
                  <a:srgbClr val="00B050"/>
                </a:solidFill>
              </a:rPr>
              <a:t> contains information such as the following:</a:t>
            </a:r>
          </a:p>
          <a:p>
            <a:pPr>
              <a:buFont typeface="Arial" panose="020B0604020202020204" pitchFamily="34" charset="0"/>
              <a:buChar char="•"/>
            </a:pPr>
            <a:r>
              <a:rPr lang="en-IN" sz="1800" b="1" i="1" dirty="0">
                <a:solidFill>
                  <a:srgbClr val="00B050"/>
                </a:solidFill>
              </a:rPr>
              <a:t>User accounts and default settings</a:t>
            </a:r>
          </a:p>
          <a:p>
            <a:pPr>
              <a:buFont typeface="Arial" panose="020B0604020202020204" pitchFamily="34" charset="0"/>
              <a:buChar char="•"/>
            </a:pPr>
            <a:r>
              <a:rPr lang="en-IN" sz="1800" b="1" i="1" dirty="0">
                <a:solidFill>
                  <a:srgbClr val="00B050"/>
                </a:solidFill>
              </a:rPr>
              <a:t>Privileges and other security information</a:t>
            </a:r>
          </a:p>
          <a:p>
            <a:pPr>
              <a:buFont typeface="Arial" panose="020B0604020202020204" pitchFamily="34" charset="0"/>
              <a:buChar char="•"/>
            </a:pPr>
            <a:r>
              <a:rPr lang="en-IN" sz="1800" b="1" i="1" dirty="0">
                <a:solidFill>
                  <a:srgbClr val="00B050"/>
                </a:solidFill>
              </a:rPr>
              <a:t>Performance statistics</a:t>
            </a:r>
          </a:p>
          <a:p>
            <a:pPr>
              <a:buFont typeface="Arial" panose="020B0604020202020204" pitchFamily="34" charset="0"/>
              <a:buChar char="•"/>
            </a:pPr>
            <a:r>
              <a:rPr lang="en-IN" sz="1800" b="1" i="1" dirty="0">
                <a:solidFill>
                  <a:srgbClr val="00B050"/>
                </a:solidFill>
              </a:rPr>
              <a:t>Object sizing</a:t>
            </a:r>
          </a:p>
          <a:p>
            <a:pPr>
              <a:buFont typeface="Arial" panose="020B0604020202020204" pitchFamily="34" charset="0"/>
              <a:buChar char="•"/>
            </a:pPr>
            <a:r>
              <a:rPr lang="en-IN" sz="1800" b="1" i="1" dirty="0">
                <a:solidFill>
                  <a:srgbClr val="00B050"/>
                </a:solidFill>
              </a:rPr>
              <a:t>Object growth</a:t>
            </a:r>
          </a:p>
          <a:p>
            <a:pPr>
              <a:buFont typeface="Arial" panose="020B0604020202020204" pitchFamily="34" charset="0"/>
              <a:buChar char="•"/>
            </a:pPr>
            <a:r>
              <a:rPr lang="en-IN" sz="1800" b="1" i="1" dirty="0">
                <a:solidFill>
                  <a:srgbClr val="00B050"/>
                </a:solidFill>
              </a:rPr>
              <a:t>Table structure and storage</a:t>
            </a:r>
          </a:p>
          <a:p>
            <a:pPr>
              <a:buFont typeface="Arial" panose="020B0604020202020204" pitchFamily="34" charset="0"/>
              <a:buChar char="•"/>
            </a:pPr>
            <a:r>
              <a:rPr lang="en-IN" sz="1800" b="1" i="1" dirty="0">
                <a:solidFill>
                  <a:srgbClr val="00B050"/>
                </a:solidFill>
              </a:rPr>
              <a:t>Index structure and storage</a:t>
            </a:r>
          </a:p>
          <a:p>
            <a:pPr>
              <a:buFont typeface="Arial" panose="020B0604020202020204" pitchFamily="34" charset="0"/>
              <a:buChar char="•"/>
            </a:pPr>
            <a:r>
              <a:rPr lang="en-IN" sz="1800" b="1" i="1" dirty="0">
                <a:solidFill>
                  <a:srgbClr val="00B050"/>
                </a:solidFill>
              </a:rPr>
              <a:t>Information on other database objects, such as views, synonyms, triggers, and stored procedures</a:t>
            </a:r>
          </a:p>
          <a:p>
            <a:pPr>
              <a:buFont typeface="Arial" panose="020B0604020202020204" pitchFamily="34" charset="0"/>
              <a:buChar char="•"/>
            </a:pPr>
            <a:r>
              <a:rPr lang="en-IN" sz="1800" b="1" i="1" dirty="0">
                <a:solidFill>
                  <a:srgbClr val="00B050"/>
                </a:solidFill>
              </a:rPr>
              <a:t>Table constraints and referential integrity information</a:t>
            </a:r>
          </a:p>
          <a:p>
            <a:pPr>
              <a:buFont typeface="Arial" panose="020B0604020202020204" pitchFamily="34" charset="0"/>
              <a:buChar char="•"/>
            </a:pPr>
            <a:r>
              <a:rPr lang="en-IN" sz="1800" b="1" i="1" dirty="0">
                <a:solidFill>
                  <a:srgbClr val="00B050"/>
                </a:solidFill>
              </a:rPr>
              <a:t>User sessions</a:t>
            </a:r>
          </a:p>
          <a:p>
            <a:pPr>
              <a:buFont typeface="Arial" panose="020B0604020202020204" pitchFamily="34" charset="0"/>
              <a:buChar char="•"/>
            </a:pPr>
            <a:r>
              <a:rPr lang="en-IN" sz="1800" b="1" i="1" dirty="0">
                <a:solidFill>
                  <a:srgbClr val="00B050"/>
                </a:solidFill>
              </a:rPr>
              <a:t>Auditing information</a:t>
            </a:r>
          </a:p>
          <a:p>
            <a:pPr>
              <a:buFont typeface="Arial" panose="020B0604020202020204" pitchFamily="34" charset="0"/>
              <a:buChar char="•"/>
            </a:pPr>
            <a:r>
              <a:rPr lang="en-IN" sz="1800" b="1" i="1" dirty="0">
                <a:solidFill>
                  <a:srgbClr val="00B050"/>
                </a:solidFill>
              </a:rPr>
              <a:t>Internal database settings</a:t>
            </a:r>
          </a:p>
          <a:p>
            <a:pPr>
              <a:buFont typeface="Arial" panose="020B0604020202020204" pitchFamily="34" charset="0"/>
              <a:buChar char="•"/>
            </a:pPr>
            <a:r>
              <a:rPr lang="en-IN" sz="1800" b="1" i="1" dirty="0">
                <a:solidFill>
                  <a:srgbClr val="00B050"/>
                </a:solidFill>
              </a:rPr>
              <a:t>Locations of database files</a:t>
            </a:r>
            <a:endParaRPr lang="en-IN" sz="1800" b="1" i="1" dirty="0">
              <a:solidFill>
                <a:srgbClr val="00B050"/>
              </a:solidFill>
              <a:effectLst/>
            </a:endParaRPr>
          </a:p>
        </p:txBody>
      </p:sp>
    </p:spTree>
    <p:extLst>
      <p:ext uri="{BB962C8B-B14F-4D97-AF65-F5344CB8AC3E}">
        <p14:creationId xmlns:p14="http://schemas.microsoft.com/office/powerpoint/2010/main" xmlns="" val="2309401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09B748C-BAAA-65E6-3B05-BAB641766C0D}"/>
              </a:ext>
            </a:extLst>
          </p:cNvPr>
          <p:cNvSpPr>
            <a:spLocks noGrp="1"/>
          </p:cNvSpPr>
          <p:nvPr>
            <p:ph sz="quarter" idx="10"/>
          </p:nvPr>
        </p:nvSpPr>
        <p:spPr/>
        <p:txBody>
          <a:bodyPr/>
          <a:lstStyle/>
          <a:p>
            <a:endParaRPr lang="en-GB"/>
          </a:p>
        </p:txBody>
      </p:sp>
      <p:pic>
        <p:nvPicPr>
          <p:cNvPr id="9" name="Picture 8">
            <a:extLst>
              <a:ext uri="{FF2B5EF4-FFF2-40B4-BE49-F238E27FC236}">
                <a16:creationId xmlns:a16="http://schemas.microsoft.com/office/drawing/2014/main" xmlns="" id="{B0A22D9A-67FA-4759-CAC5-80E8CC2F4394}"/>
              </a:ext>
            </a:extLst>
          </p:cNvPr>
          <p:cNvPicPr>
            <a:picLocks noChangeAspect="1"/>
          </p:cNvPicPr>
          <p:nvPr/>
        </p:nvPicPr>
        <p:blipFill>
          <a:blip r:embed="rId3"/>
          <a:stretch>
            <a:fillRect/>
          </a:stretch>
        </p:blipFill>
        <p:spPr>
          <a:xfrm>
            <a:off x="218210" y="1392381"/>
            <a:ext cx="11607078" cy="5070763"/>
          </a:xfrm>
          <a:prstGeom prst="rect">
            <a:avLst/>
          </a:prstGeom>
        </p:spPr>
      </p:pic>
    </p:spTree>
    <p:extLst>
      <p:ext uri="{BB962C8B-B14F-4D97-AF65-F5344CB8AC3E}">
        <p14:creationId xmlns:p14="http://schemas.microsoft.com/office/powerpoint/2010/main" xmlns="" val="35876531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CD541C2-921A-499A-97C3-A7A07B0009FC}"/>
              </a:ext>
            </a:extLst>
          </p:cNvPr>
          <p:cNvSpPr>
            <a:spLocks noGrp="1"/>
          </p:cNvSpPr>
          <p:nvPr>
            <p:ph idx="1"/>
          </p:nvPr>
        </p:nvSpPr>
        <p:spPr>
          <a:xfrm>
            <a:off x="162560" y="1493838"/>
            <a:ext cx="11744960" cy="4805362"/>
          </a:xfrm>
        </p:spPr>
        <p:txBody>
          <a:bodyPr>
            <a:normAutofit/>
          </a:bodyPr>
          <a:lstStyle/>
          <a:p>
            <a:pPr>
              <a:buFont typeface="Wingdings" panose="05000000000000000000" pitchFamily="2" charset="2"/>
              <a:buChar char="Ø"/>
            </a:pPr>
            <a:r>
              <a:rPr lang="en-IN" b="1" dirty="0">
                <a:solidFill>
                  <a:srgbClr val="C00000"/>
                </a:solidFill>
              </a:rPr>
              <a:t>Queries in a DBMS :</a:t>
            </a:r>
          </a:p>
          <a:p>
            <a:r>
              <a:rPr lang="en-IN" b="1" dirty="0">
                <a:solidFill>
                  <a:srgbClr val="C00000"/>
                </a:solidFill>
              </a:rPr>
              <a:t>Queries : Questions involving the data stored in DBMS.</a:t>
            </a:r>
          </a:p>
          <a:p>
            <a:r>
              <a:rPr lang="en-IN" b="1" dirty="0">
                <a:solidFill>
                  <a:srgbClr val="C00000"/>
                </a:solidFill>
              </a:rPr>
              <a:t>Types of queries :      </a:t>
            </a:r>
          </a:p>
          <a:p>
            <a:endParaRPr lang="en-IN" b="1" dirty="0">
              <a:solidFill>
                <a:srgbClr val="C00000"/>
              </a:solidFill>
            </a:endParaRPr>
          </a:p>
          <a:p>
            <a:r>
              <a:rPr lang="en-IN" b="1" dirty="0">
                <a:solidFill>
                  <a:srgbClr val="C00000"/>
                </a:solidFill>
              </a:rPr>
              <a:t>  Formal query language -&gt;  Relational Algebra and </a:t>
            </a:r>
          </a:p>
          <a:p>
            <a:r>
              <a:rPr lang="en-IN" b="1" dirty="0">
                <a:solidFill>
                  <a:srgbClr val="C00000"/>
                </a:solidFill>
              </a:rPr>
              <a:t>                                                                       Relational Calculus </a:t>
            </a:r>
          </a:p>
          <a:p>
            <a:r>
              <a:rPr lang="en-IN" b="1" dirty="0">
                <a:solidFill>
                  <a:srgbClr val="C00000"/>
                </a:solidFill>
              </a:rPr>
              <a:t>   commercial query language -&gt; SQL statements</a:t>
            </a:r>
            <a:endParaRPr lang="en-IN" dirty="0">
              <a:solidFill>
                <a:srgbClr val="00B050"/>
              </a:solidFill>
            </a:endParaRPr>
          </a:p>
        </p:txBody>
      </p:sp>
      <p:sp>
        <p:nvSpPr>
          <p:cNvPr id="3" name="Content Placeholder 2">
            <a:extLst>
              <a:ext uri="{FF2B5EF4-FFF2-40B4-BE49-F238E27FC236}">
                <a16:creationId xmlns:a16="http://schemas.microsoft.com/office/drawing/2014/main" xmlns="" id="{D3D6EEF7-2219-4E39-B9EE-A9100E13F917}"/>
              </a:ext>
            </a:extLst>
          </p:cNvPr>
          <p:cNvSpPr>
            <a:spLocks noGrp="1"/>
          </p:cNvSpPr>
          <p:nvPr>
            <p:ph sz="quarter" idx="10"/>
          </p:nvPr>
        </p:nvSpPr>
        <p:spPr>
          <a:xfrm>
            <a:off x="470262" y="152400"/>
            <a:ext cx="8368937" cy="1143000"/>
          </a:xfrm>
        </p:spPr>
        <p:txBody>
          <a:bodyPr/>
          <a:lstStyle/>
          <a:p>
            <a:r>
              <a:rPr lang="en-IN" dirty="0">
                <a:solidFill>
                  <a:srgbClr val="7030A0"/>
                </a:solidFill>
              </a:rPr>
              <a:t>What is a Query  </a:t>
            </a:r>
          </a:p>
        </p:txBody>
      </p:sp>
    </p:spTree>
    <p:extLst>
      <p:ext uri="{BB962C8B-B14F-4D97-AF65-F5344CB8AC3E}">
        <p14:creationId xmlns:p14="http://schemas.microsoft.com/office/powerpoint/2010/main" xmlns="" val="2783328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34A6FFE-C3E9-4092-97F5-A007A8D10680}"/>
              </a:ext>
            </a:extLst>
          </p:cNvPr>
          <p:cNvSpPr>
            <a:spLocks noGrp="1"/>
          </p:cNvSpPr>
          <p:nvPr>
            <p:ph sz="quarter" idx="10"/>
          </p:nvPr>
        </p:nvSpPr>
        <p:spPr>
          <a:xfrm>
            <a:off x="4148254" y="3150485"/>
            <a:ext cx="4692220" cy="1143000"/>
          </a:xfrm>
        </p:spPr>
        <p:txBody>
          <a:bodyPr/>
          <a:lstStyle/>
          <a:p>
            <a:r>
              <a:rPr lang="en-IN" dirty="0">
                <a:solidFill>
                  <a:srgbClr val="0070C0"/>
                </a:solidFill>
              </a:rPr>
              <a:t>DB  Architecture</a:t>
            </a:r>
            <a:endParaRPr lang="en-US" dirty="0">
              <a:solidFill>
                <a:srgbClr val="0070C0"/>
              </a:solidFill>
            </a:endParaRPr>
          </a:p>
        </p:txBody>
      </p:sp>
    </p:spTree>
    <p:extLst>
      <p:ext uri="{BB962C8B-B14F-4D97-AF65-F5344CB8AC3E}">
        <p14:creationId xmlns:p14="http://schemas.microsoft.com/office/powerpoint/2010/main" xmlns="" val="34709861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B0BD334-01A1-46D3-B245-43965B88C0AC}"/>
              </a:ext>
            </a:extLst>
          </p:cNvPr>
          <p:cNvSpPr>
            <a:spLocks noGrp="1"/>
          </p:cNvSpPr>
          <p:nvPr>
            <p:ph idx="1"/>
          </p:nvPr>
        </p:nvSpPr>
        <p:spPr/>
        <p:txBody>
          <a:bodyPr/>
          <a:lstStyle/>
          <a:p>
            <a:pPr algn="l" fontAlgn="base"/>
            <a:r>
              <a:rPr lang="en-US" b="1" i="0" dirty="0">
                <a:solidFill>
                  <a:srgbClr val="444444"/>
                </a:solidFill>
                <a:effectLst/>
                <a:latin typeface="Open Sans" panose="020B0606030504020204" pitchFamily="34" charset="0"/>
              </a:rPr>
              <a:t>Database Architecture:</a:t>
            </a:r>
            <a:endParaRPr lang="en-US" b="0" i="0" dirty="0">
              <a:solidFill>
                <a:srgbClr val="444444"/>
              </a:solidFill>
              <a:effectLst/>
              <a:latin typeface="Open Sans" panose="020B0606030504020204" pitchFamily="34" charset="0"/>
            </a:endParaRPr>
          </a:p>
          <a:p>
            <a:pPr algn="l" fontAlgn="base"/>
            <a:r>
              <a:rPr lang="en-US" b="0" i="0" dirty="0">
                <a:solidFill>
                  <a:srgbClr val="444444"/>
                </a:solidFill>
                <a:effectLst/>
                <a:latin typeface="Open Sans" panose="020B0606030504020204" pitchFamily="34" charset="0"/>
              </a:rPr>
              <a:t>Database architecture deals the design, development, implementation and maintenance of computer programs that which store and organize information for businesses, agencies and institutions. The development and implementation software to meet the needs of users is done by Data Architect.</a:t>
            </a:r>
          </a:p>
          <a:p>
            <a:pPr algn="l" fontAlgn="base"/>
            <a:r>
              <a:rPr lang="en-US" b="0" i="0" dirty="0">
                <a:solidFill>
                  <a:srgbClr val="444444"/>
                </a:solidFill>
                <a:effectLst/>
                <a:latin typeface="Open Sans" panose="020B0606030504020204" pitchFamily="34" charset="0"/>
              </a:rPr>
              <a:t>Design of DBMS depends on its architecture which can be centralized or hierarchical.</a:t>
            </a:r>
          </a:p>
          <a:p>
            <a:pPr algn="l" fontAlgn="base"/>
            <a:r>
              <a:rPr lang="en-US" b="1" i="0" dirty="0">
                <a:solidFill>
                  <a:srgbClr val="444444"/>
                </a:solidFill>
                <a:effectLst/>
                <a:latin typeface="Open Sans" panose="020B0606030504020204" pitchFamily="34" charset="0"/>
              </a:rPr>
              <a:t>Data Abstraction</a:t>
            </a:r>
            <a:r>
              <a:rPr lang="en-US" b="0" i="0" dirty="0">
                <a:solidFill>
                  <a:srgbClr val="444444"/>
                </a:solidFill>
                <a:effectLst/>
                <a:latin typeface="Open Sans" panose="020B0606030504020204" pitchFamily="34" charset="0"/>
              </a:rPr>
              <a:t>: Hiding the implementation and storage details of DB or database.</a:t>
            </a:r>
          </a:p>
          <a:p>
            <a:endParaRPr lang="en-US" dirty="0"/>
          </a:p>
        </p:txBody>
      </p:sp>
      <p:sp>
        <p:nvSpPr>
          <p:cNvPr id="3" name="Content Placeholder 2">
            <a:extLst>
              <a:ext uri="{FF2B5EF4-FFF2-40B4-BE49-F238E27FC236}">
                <a16:creationId xmlns:a16="http://schemas.microsoft.com/office/drawing/2014/main" xmlns="" id="{22ABFABA-12C9-4582-9952-AC4CAA65CF53}"/>
              </a:ext>
            </a:extLst>
          </p:cNvPr>
          <p:cNvSpPr>
            <a:spLocks noGrp="1"/>
          </p:cNvSpPr>
          <p:nvPr>
            <p:ph sz="quarter" idx="10"/>
          </p:nvPr>
        </p:nvSpPr>
        <p:spPr/>
        <p:txBody>
          <a:bodyPr/>
          <a:lstStyle/>
          <a:p>
            <a:r>
              <a:rPr lang="en-IN" dirty="0">
                <a:solidFill>
                  <a:srgbClr val="7030A0"/>
                </a:solidFill>
              </a:rPr>
              <a:t>DB architecture</a:t>
            </a:r>
            <a:endParaRPr lang="en-US" dirty="0">
              <a:solidFill>
                <a:srgbClr val="7030A0"/>
              </a:solidFill>
            </a:endParaRPr>
          </a:p>
        </p:txBody>
      </p:sp>
    </p:spTree>
    <p:extLst>
      <p:ext uri="{BB962C8B-B14F-4D97-AF65-F5344CB8AC3E}">
        <p14:creationId xmlns:p14="http://schemas.microsoft.com/office/powerpoint/2010/main" xmlns="" val="7328360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05F0E19-D5A8-4993-B3BC-176F7E137FE6}"/>
              </a:ext>
            </a:extLst>
          </p:cNvPr>
          <p:cNvSpPr>
            <a:spLocks noGrp="1"/>
          </p:cNvSpPr>
          <p:nvPr>
            <p:ph sz="quarter" idx="10"/>
          </p:nvPr>
        </p:nvSpPr>
        <p:spPr/>
        <p:txBody>
          <a:bodyPr/>
          <a:lstStyle/>
          <a:p>
            <a:r>
              <a:rPr lang="en-IN" dirty="0"/>
              <a:t>Example of DB architecture</a:t>
            </a:r>
            <a:endParaRPr lang="en-US" dirty="0"/>
          </a:p>
        </p:txBody>
      </p:sp>
      <p:pic>
        <p:nvPicPr>
          <p:cNvPr id="5" name="Picture 4">
            <a:extLst>
              <a:ext uri="{FF2B5EF4-FFF2-40B4-BE49-F238E27FC236}">
                <a16:creationId xmlns:a16="http://schemas.microsoft.com/office/drawing/2014/main" xmlns="" id="{ABF05906-C2B6-48B7-A703-61AB97927774}"/>
              </a:ext>
            </a:extLst>
          </p:cNvPr>
          <p:cNvPicPr>
            <a:picLocks noChangeAspect="1"/>
          </p:cNvPicPr>
          <p:nvPr/>
        </p:nvPicPr>
        <p:blipFill>
          <a:blip r:embed="rId3"/>
          <a:stretch>
            <a:fillRect/>
          </a:stretch>
        </p:blipFill>
        <p:spPr>
          <a:xfrm>
            <a:off x="661987" y="1476103"/>
            <a:ext cx="10868025" cy="4872309"/>
          </a:xfrm>
          <a:prstGeom prst="rect">
            <a:avLst/>
          </a:prstGeom>
        </p:spPr>
      </p:pic>
      <p:sp>
        <p:nvSpPr>
          <p:cNvPr id="6" name="TextBox 5">
            <a:extLst>
              <a:ext uri="{FF2B5EF4-FFF2-40B4-BE49-F238E27FC236}">
                <a16:creationId xmlns:a16="http://schemas.microsoft.com/office/drawing/2014/main" xmlns="" id="{417DA526-FCD8-41D3-8151-B38ED25AE8B4}"/>
              </a:ext>
            </a:extLst>
          </p:cNvPr>
          <p:cNvSpPr txBox="1"/>
          <p:nvPr/>
        </p:nvSpPr>
        <p:spPr>
          <a:xfrm flipH="1">
            <a:off x="1273627" y="5839098"/>
            <a:ext cx="4421778" cy="369332"/>
          </a:xfrm>
          <a:prstGeom prst="rect">
            <a:avLst/>
          </a:prstGeom>
          <a:noFill/>
        </p:spPr>
        <p:txBody>
          <a:bodyPr wrap="square" rtlCol="0">
            <a:spAutoFit/>
          </a:bodyPr>
          <a:lstStyle/>
          <a:p>
            <a:r>
              <a:rPr lang="en-IN" dirty="0"/>
              <a:t>Green ones are tables , </a:t>
            </a:r>
            <a:endParaRPr lang="en-US" dirty="0"/>
          </a:p>
        </p:txBody>
      </p:sp>
    </p:spTree>
    <p:extLst>
      <p:ext uri="{BB962C8B-B14F-4D97-AF65-F5344CB8AC3E}">
        <p14:creationId xmlns:p14="http://schemas.microsoft.com/office/powerpoint/2010/main" xmlns="" val="41379090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07DBF62-B3FF-466B-88EB-4A9B8DBBA919}"/>
              </a:ext>
            </a:extLst>
          </p:cNvPr>
          <p:cNvSpPr>
            <a:spLocks noGrp="1"/>
          </p:cNvSpPr>
          <p:nvPr>
            <p:ph idx="1"/>
          </p:nvPr>
        </p:nvSpPr>
        <p:spPr>
          <a:xfrm>
            <a:off x="406400" y="1493838"/>
            <a:ext cx="11480800" cy="4525963"/>
          </a:xfrm>
        </p:spPr>
        <p:txBody>
          <a:bodyPr>
            <a:normAutofit fontScale="62500" lnSpcReduction="20000"/>
          </a:bodyPr>
          <a:lstStyle/>
          <a:p>
            <a:r>
              <a:rPr lang="en-IN" sz="2900" b="1" dirty="0">
                <a:solidFill>
                  <a:srgbClr val="7030A0"/>
                </a:solidFill>
              </a:rPr>
              <a:t>Creating a Data Dictionary for Online Delivery System</a:t>
            </a:r>
          </a:p>
          <a:p>
            <a:endParaRPr lang="en-IN" sz="2900" b="1" dirty="0">
              <a:solidFill>
                <a:srgbClr val="7030A0"/>
              </a:solidFill>
            </a:endParaRPr>
          </a:p>
          <a:p>
            <a:endParaRPr lang="en" dirty="0"/>
          </a:p>
          <a:p>
            <a:r>
              <a:rPr lang="en-IN" dirty="0"/>
              <a:t>Delivery Table – This table contains details about the delivery	</a:t>
            </a:r>
          </a:p>
          <a:p>
            <a:r>
              <a:rPr lang="en-IN" dirty="0"/>
              <a:t>Primary Key	</a:t>
            </a:r>
            <a:r>
              <a:rPr lang="en-IN" b="1" dirty="0"/>
              <a:t>Attribute</a:t>
            </a:r>
            <a:r>
              <a:rPr lang="en-IN" dirty="0"/>
              <a:t>	                      </a:t>
            </a:r>
            <a:r>
              <a:rPr lang="en-IN" b="1" dirty="0"/>
              <a:t>Data Type            Size       Description</a:t>
            </a:r>
            <a:r>
              <a:rPr lang="en-IN" dirty="0"/>
              <a:t>	</a:t>
            </a:r>
          </a:p>
          <a:p>
            <a:r>
              <a:rPr lang="en-IN" dirty="0"/>
              <a:t>Y	                            </a:t>
            </a:r>
            <a:r>
              <a:rPr lang="en-IN" dirty="0" err="1"/>
              <a:t>Delivery_id</a:t>
            </a:r>
            <a:r>
              <a:rPr lang="en-IN" dirty="0"/>
              <a:t>	     INTEGER	-           Unique ID of delivery	</a:t>
            </a:r>
          </a:p>
          <a:p>
            <a:r>
              <a:rPr lang="en-IN" dirty="0"/>
              <a:t>	                            </a:t>
            </a:r>
            <a:r>
              <a:rPr lang="en-IN" dirty="0" err="1"/>
              <a:t>Delivery_date</a:t>
            </a:r>
            <a:r>
              <a:rPr lang="en-IN" dirty="0"/>
              <a:t>	      Date                  	-           Date of the delivery	</a:t>
            </a:r>
          </a:p>
          <a:p>
            <a:r>
              <a:rPr lang="en-IN" dirty="0"/>
              <a:t>	                            </a:t>
            </a:r>
            <a:r>
              <a:rPr lang="en-IN" dirty="0" err="1"/>
              <a:t>Delivery_person_name</a:t>
            </a:r>
            <a:r>
              <a:rPr lang="en-IN" dirty="0"/>
              <a:t>    VARCHAR	50         Name of the person who does the delivery of  specific order      </a:t>
            </a:r>
          </a:p>
          <a:p>
            <a:r>
              <a:rPr lang="en-IN" dirty="0"/>
              <a:t>	                            </a:t>
            </a:r>
            <a:r>
              <a:rPr lang="en-IN" dirty="0" err="1"/>
              <a:t>Delivery_person_contact</a:t>
            </a:r>
            <a:r>
              <a:rPr lang="en-IN" dirty="0"/>
              <a:t>  VARCHAR	20         Name of the person who does the delivery of specific order	</a:t>
            </a:r>
          </a:p>
          <a:p>
            <a:endParaRPr lang="en" dirty="0"/>
          </a:p>
          <a:p>
            <a:endParaRPr lang="en" dirty="0"/>
          </a:p>
          <a:p>
            <a:r>
              <a:rPr lang="en-IN" dirty="0"/>
              <a:t>Order Table – This table contains details about order	</a:t>
            </a:r>
          </a:p>
          <a:p>
            <a:r>
              <a:rPr lang="en-IN" dirty="0" err="1"/>
              <a:t>PrimaryKey</a:t>
            </a:r>
            <a:r>
              <a:rPr lang="en-IN" dirty="0"/>
              <a:t>  </a:t>
            </a:r>
            <a:r>
              <a:rPr lang="en-IN" b="1" dirty="0"/>
              <a:t>Attribute       Data Type</a:t>
            </a:r>
            <a:r>
              <a:rPr lang="en-IN" dirty="0"/>
              <a:t>	</a:t>
            </a:r>
            <a:r>
              <a:rPr lang="en-IN" b="1" dirty="0"/>
              <a:t>Size</a:t>
            </a:r>
            <a:r>
              <a:rPr lang="en-IN" dirty="0"/>
              <a:t>	</a:t>
            </a:r>
            <a:r>
              <a:rPr lang="en-IN" b="1" dirty="0"/>
              <a:t>Description</a:t>
            </a:r>
            <a:r>
              <a:rPr lang="en-IN" dirty="0"/>
              <a:t>	</a:t>
            </a:r>
          </a:p>
          <a:p>
            <a:r>
              <a:rPr lang="en-IN" dirty="0"/>
              <a:t>Y     	   </a:t>
            </a:r>
            <a:r>
              <a:rPr lang="en-IN" dirty="0" err="1"/>
              <a:t>Order_id</a:t>
            </a:r>
            <a:r>
              <a:rPr lang="en-IN" dirty="0"/>
              <a:t>	        INTEGER	-	Unique Id of order	</a:t>
            </a:r>
          </a:p>
          <a:p>
            <a:r>
              <a:rPr lang="en-IN" dirty="0"/>
              <a:t>	              </a:t>
            </a:r>
            <a:r>
              <a:rPr lang="en-IN" dirty="0" err="1"/>
              <a:t>Cust_id</a:t>
            </a:r>
            <a:r>
              <a:rPr lang="en-IN" dirty="0"/>
              <a:t> 	        INTEGER	-	Unique ID of customer	</a:t>
            </a:r>
          </a:p>
          <a:p>
            <a:r>
              <a:rPr lang="en-IN" dirty="0"/>
              <a:t>	              </a:t>
            </a:r>
            <a:r>
              <a:rPr lang="en-IN" dirty="0" err="1"/>
              <a:t>Delivery_id</a:t>
            </a:r>
            <a:r>
              <a:rPr lang="en-IN" dirty="0"/>
              <a:t>     INTEGER	-	Unique ID of delivery	</a:t>
            </a:r>
          </a:p>
          <a:p>
            <a:r>
              <a:rPr lang="en-IN" dirty="0"/>
              <a:t>	              Date	         Date	                  -	Date of a specific order	</a:t>
            </a:r>
          </a:p>
          <a:p>
            <a:r>
              <a:rPr lang="en-IN" dirty="0"/>
              <a:t>	               </a:t>
            </a:r>
            <a:r>
              <a:rPr lang="en-IN" dirty="0" err="1"/>
              <a:t>Branch_id</a:t>
            </a:r>
            <a:r>
              <a:rPr lang="en-IN" dirty="0"/>
              <a:t>      INTEGER	-	Unique ID of the branch	</a:t>
            </a:r>
          </a:p>
          <a:p>
            <a:endParaRPr lang="en" dirty="0"/>
          </a:p>
          <a:p>
            <a:endParaRPr lang="en-IN" dirty="0"/>
          </a:p>
        </p:txBody>
      </p:sp>
      <p:sp>
        <p:nvSpPr>
          <p:cNvPr id="3" name="Content Placeholder 2">
            <a:extLst>
              <a:ext uri="{FF2B5EF4-FFF2-40B4-BE49-F238E27FC236}">
                <a16:creationId xmlns:a16="http://schemas.microsoft.com/office/drawing/2014/main" xmlns="" id="{7F5DB088-CBC2-4EA3-B0A4-0FB01B08C88A}"/>
              </a:ext>
            </a:extLst>
          </p:cNvPr>
          <p:cNvSpPr>
            <a:spLocks noGrp="1"/>
          </p:cNvSpPr>
          <p:nvPr>
            <p:ph sz="quarter" idx="10"/>
          </p:nvPr>
        </p:nvSpPr>
        <p:spPr/>
        <p:txBody>
          <a:bodyPr/>
          <a:lstStyle/>
          <a:p>
            <a:r>
              <a:rPr lang="en-IN" dirty="0">
                <a:solidFill>
                  <a:srgbClr val="7030A0"/>
                </a:solidFill>
              </a:rPr>
              <a:t>Data Dictionary </a:t>
            </a:r>
          </a:p>
        </p:txBody>
      </p:sp>
    </p:spTree>
    <p:extLst>
      <p:ext uri="{BB962C8B-B14F-4D97-AF65-F5344CB8AC3E}">
        <p14:creationId xmlns:p14="http://schemas.microsoft.com/office/powerpoint/2010/main" xmlns="" val="8398338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34A6FFE-C3E9-4092-97F5-A007A8D10680}"/>
              </a:ext>
            </a:extLst>
          </p:cNvPr>
          <p:cNvSpPr>
            <a:spLocks noGrp="1"/>
          </p:cNvSpPr>
          <p:nvPr>
            <p:ph sz="quarter" idx="10"/>
          </p:nvPr>
        </p:nvSpPr>
        <p:spPr>
          <a:xfrm>
            <a:off x="1634308" y="2960914"/>
            <a:ext cx="8432800" cy="1143000"/>
          </a:xfrm>
        </p:spPr>
        <p:txBody>
          <a:bodyPr/>
          <a:lstStyle/>
          <a:p>
            <a:r>
              <a:rPr lang="en-IN" dirty="0">
                <a:solidFill>
                  <a:srgbClr val="0070C0"/>
                </a:solidFill>
              </a:rPr>
              <a:t>DBMS Functions, Pros and cons.</a:t>
            </a:r>
            <a:endParaRPr lang="en-US" dirty="0">
              <a:solidFill>
                <a:srgbClr val="0070C0"/>
              </a:solidFill>
            </a:endParaRPr>
          </a:p>
        </p:txBody>
      </p:sp>
    </p:spTree>
    <p:extLst>
      <p:ext uri="{BB962C8B-B14F-4D97-AF65-F5344CB8AC3E}">
        <p14:creationId xmlns:p14="http://schemas.microsoft.com/office/powerpoint/2010/main" xmlns="" val="1468495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8A266D"/>
                </a:solidFill>
              </a:rPr>
              <a:t>DBMS </a:t>
            </a:r>
          </a:p>
        </p:txBody>
      </p:sp>
      <p:pic>
        <p:nvPicPr>
          <p:cNvPr id="5" name="Content Placeholder 4">
            <a:extLst>
              <a:ext uri="{FF2B5EF4-FFF2-40B4-BE49-F238E27FC236}">
                <a16:creationId xmlns:a16="http://schemas.microsoft.com/office/drawing/2014/main" xmlns="" id="{584F9BA9-92DC-4F19-BD15-289C10645E69}"/>
              </a:ext>
            </a:extLst>
          </p:cNvPr>
          <p:cNvPicPr>
            <a:picLocks noGrp="1" noChangeAspect="1"/>
          </p:cNvPicPr>
          <p:nvPr>
            <p:ph idx="1"/>
          </p:nvPr>
        </p:nvPicPr>
        <p:blipFill>
          <a:blip r:embed="rId2"/>
          <a:stretch>
            <a:fillRect/>
          </a:stretch>
        </p:blipFill>
        <p:spPr>
          <a:xfrm>
            <a:off x="3070102" y="1642550"/>
            <a:ext cx="5206390" cy="4746100"/>
          </a:xfrm>
          <a:prstGeom prst="rect">
            <a:avLst/>
          </a:prstGeom>
        </p:spPr>
      </p:pic>
    </p:spTree>
    <p:extLst>
      <p:ext uri="{BB962C8B-B14F-4D97-AF65-F5344CB8AC3E}">
        <p14:creationId xmlns:p14="http://schemas.microsoft.com/office/powerpoint/2010/main" xmlns="" val="1788479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CC0066"/>
                </a:solidFill>
              </a:rPr>
              <a:t>DBMS Applications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959021" y="1863873"/>
            <a:ext cx="7327558" cy="4123187"/>
          </a:xfrm>
          <a:prstGeom prst="rect">
            <a:avLst/>
          </a:prstGeom>
        </p:spPr>
      </p:pic>
    </p:spTree>
    <p:extLst>
      <p:ext uri="{BB962C8B-B14F-4D97-AF65-F5344CB8AC3E}">
        <p14:creationId xmlns:p14="http://schemas.microsoft.com/office/powerpoint/2010/main" xmlns="" val="3456604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CC0066"/>
                </a:solidFill>
              </a:rPr>
              <a:t>DBMS Advantages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1434354" y="1520905"/>
            <a:ext cx="8219431" cy="4969542"/>
          </a:xfrm>
          <a:prstGeom prst="rect">
            <a:avLst/>
          </a:prstGeom>
        </p:spPr>
      </p:pic>
    </p:spTree>
    <p:extLst>
      <p:ext uri="{BB962C8B-B14F-4D97-AF65-F5344CB8AC3E}">
        <p14:creationId xmlns:p14="http://schemas.microsoft.com/office/powerpoint/2010/main" xmlns="" val="1028234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IN" dirty="0">
                <a:solidFill>
                  <a:srgbClr val="CC0066"/>
                </a:solidFill>
              </a:rPr>
              <a:t>DBMS  Disadvantages</a:t>
            </a:r>
          </a:p>
          <a:p>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94733" y="1526007"/>
            <a:ext cx="8236137" cy="4634441"/>
          </a:xfrm>
          <a:prstGeom prst="rect">
            <a:avLst/>
          </a:prstGeom>
        </p:spPr>
      </p:pic>
    </p:spTree>
    <p:extLst>
      <p:ext uri="{BB962C8B-B14F-4D97-AF65-F5344CB8AC3E}">
        <p14:creationId xmlns:p14="http://schemas.microsoft.com/office/powerpoint/2010/main" xmlns="" val="149424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77B221D62164891612CFF6B3E4331" ma:contentTypeVersion="4" ma:contentTypeDescription="Create a new document." ma:contentTypeScope="" ma:versionID="6fc07437c48cbdddba4ef6e91f93dda3">
  <xsd:schema xmlns:xsd="http://www.w3.org/2001/XMLSchema" xmlns:xs="http://www.w3.org/2001/XMLSchema" xmlns:p="http://schemas.microsoft.com/office/2006/metadata/properties" xmlns:ns2="ec629ed9-68f1-4bf2-b3c6-45955c78a26e" targetNamespace="http://schemas.microsoft.com/office/2006/metadata/properties" ma:root="true" ma:fieldsID="46247a71c02e742ef84d54ebef4eeb86" ns2:_="">
    <xsd:import namespace="ec629ed9-68f1-4bf2-b3c6-45955c78a2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629ed9-68f1-4bf2-b3c6-45955c78a2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6EF6A7-A207-4804-82A9-D754F251E30F}"/>
</file>

<file path=customXml/itemProps2.xml><?xml version="1.0" encoding="utf-8"?>
<ds:datastoreItem xmlns:ds="http://schemas.openxmlformats.org/officeDocument/2006/customXml" ds:itemID="{C76B4997-19BF-4A17-B19F-385E31192A57}">
  <ds:schemaRefs>
    <ds:schemaRef ds:uri="http://schemas.microsoft.com/sharepoint/v3/contenttype/forms"/>
  </ds:schemaRefs>
</ds:datastoreItem>
</file>

<file path=customXml/itemProps3.xml><?xml version="1.0" encoding="utf-8"?>
<ds:datastoreItem xmlns:ds="http://schemas.openxmlformats.org/officeDocument/2006/customXml" ds:itemID="{CE7627C4-7961-41B8-B253-36FE001527BB}">
  <ds:schemaRefs>
    <ds:schemaRef ds:uri="dc7f2d29-e4a3-434f-906a-70b1fc2df21c"/>
    <ds:schemaRef ds:uri="http://schemas.microsoft.com/office/2006/metadata/properties"/>
    <ds:schemaRef ds:uri="http://purl.org/dc/terms/"/>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358c27f4-605e-4a4d-a8b9-e26961c65206"/>
  </ds:schemaRefs>
</ds:datastoreItem>
</file>

<file path=docProps/app.xml><?xml version="1.0" encoding="utf-8"?>
<Properties xmlns="http://schemas.openxmlformats.org/officeDocument/2006/extended-properties" xmlns:vt="http://schemas.openxmlformats.org/officeDocument/2006/docPropsVTypes">
  <TotalTime>3441</TotalTime>
  <Words>6478</Words>
  <Application>Microsoft Office PowerPoint</Application>
  <PresentationFormat>Custom</PresentationFormat>
  <Paragraphs>894</Paragraphs>
  <Slides>133</Slides>
  <Notes>42</Notes>
  <HiddenSlides>0</HiddenSlides>
  <MMClips>0</MMClips>
  <ScaleCrop>false</ScaleCrop>
  <HeadingPairs>
    <vt:vector size="4" baseType="variant">
      <vt:variant>
        <vt:lpstr>Theme</vt:lpstr>
      </vt:variant>
      <vt:variant>
        <vt:i4>1</vt:i4>
      </vt:variant>
      <vt:variant>
        <vt:lpstr>Slide Titles</vt:lpstr>
      </vt:variant>
      <vt:variant>
        <vt:i4>133</vt:i4>
      </vt:variant>
    </vt:vector>
  </HeadingPairs>
  <TitlesOfParts>
    <vt:vector size="134" baseType="lpstr">
      <vt:lpstr>Office Theme</vt:lpstr>
      <vt:lpstr>  Database Design and Applications   CSI ZG518/ SE ZG518/ SS ZG518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dc:title>
  <dc:creator>Uma Ganesan</dc:creator>
  <cp:lastModifiedBy>Google pc</cp:lastModifiedBy>
  <cp:revision>162</cp:revision>
  <dcterms:created xsi:type="dcterms:W3CDTF">2015-12-28T13:16:10Z</dcterms:created>
  <dcterms:modified xsi:type="dcterms:W3CDTF">2024-07-27T15:20:45Z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0x01010061B77B221D62164891612CFF6B3E4331</vt:lpwstr>
  </property>
</Properties>
</file>